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40" r:id="rId2"/>
    <p:sldId id="256" r:id="rId3"/>
    <p:sldId id="257" r:id="rId4"/>
    <p:sldId id="262" r:id="rId5"/>
    <p:sldId id="259" r:id="rId6"/>
    <p:sldId id="260" r:id="rId7"/>
    <p:sldId id="261"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81" r:id="rId25"/>
    <p:sldId id="280" r:id="rId26"/>
    <p:sldId id="282" r:id="rId27"/>
    <p:sldId id="283" r:id="rId28"/>
    <p:sldId id="284" r:id="rId29"/>
    <p:sldId id="285" r:id="rId30"/>
    <p:sldId id="287" r:id="rId31"/>
    <p:sldId id="288" r:id="rId32"/>
    <p:sldId id="289" r:id="rId33"/>
    <p:sldId id="290" r:id="rId34"/>
    <p:sldId id="291" r:id="rId35"/>
    <p:sldId id="292" r:id="rId36"/>
    <p:sldId id="293" r:id="rId37"/>
    <p:sldId id="294" r:id="rId38"/>
    <p:sldId id="295" r:id="rId39"/>
    <p:sldId id="296" r:id="rId40"/>
    <p:sldId id="297" r:id="rId41"/>
    <p:sldId id="298" r:id="rId42"/>
    <p:sldId id="299" r:id="rId43"/>
    <p:sldId id="300" r:id="rId44"/>
    <p:sldId id="301" r:id="rId45"/>
    <p:sldId id="302" r:id="rId46"/>
    <p:sldId id="303" r:id="rId47"/>
    <p:sldId id="304" r:id="rId48"/>
    <p:sldId id="305" r:id="rId49"/>
    <p:sldId id="306" r:id="rId50"/>
    <p:sldId id="307" r:id="rId51"/>
    <p:sldId id="308" r:id="rId52"/>
    <p:sldId id="309" r:id="rId53"/>
    <p:sldId id="310" r:id="rId54"/>
    <p:sldId id="311" r:id="rId55"/>
    <p:sldId id="312" r:id="rId56"/>
    <p:sldId id="313" r:id="rId57"/>
    <p:sldId id="314" r:id="rId58"/>
    <p:sldId id="315" r:id="rId59"/>
    <p:sldId id="316" r:id="rId60"/>
    <p:sldId id="317" r:id="rId61"/>
    <p:sldId id="318" r:id="rId62"/>
    <p:sldId id="319" r:id="rId6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7400"/>
    <a:srgbClr val="790B0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2F782A3-5956-4A6F-B595-9222212666B0}" v="3835" dt="2021-01-07T15:00:41.1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162" autoAdjust="0"/>
    <p:restoredTop sz="94660"/>
  </p:normalViewPr>
  <p:slideViewPr>
    <p:cSldViewPr snapToGrid="0">
      <p:cViewPr varScale="1">
        <p:scale>
          <a:sx n="70" d="100"/>
          <a:sy n="70" d="100"/>
        </p:scale>
        <p:origin x="426" y="72"/>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hdphoto1.wdp>
</file>

<file path=ppt/media/hdphoto2.wdp>
</file>

<file path=ppt/media/image1.jpeg>
</file>

<file path=ppt/media/image2.png>
</file>

<file path=ppt/media/image3.jpeg>
</file>

<file path=ppt/media/image4.png>
</file>

<file path=ppt/media/image5.png>
</file>

<file path=ppt/media/image6.png>
</file>

<file path=ppt/media/media1.mp3>
</file>

<file path=ppt/media/media2.mp3>
</file>

<file path=ppt/media/media3.mp3>
</file>

<file path=ppt/media/media4.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774B7-EF21-47FB-A5BB-7DCE38CB2D4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r-FR"/>
          </a:p>
        </p:txBody>
      </p:sp>
      <p:sp>
        <p:nvSpPr>
          <p:cNvPr id="3" name="Subtitle 2">
            <a:extLst>
              <a:ext uri="{FF2B5EF4-FFF2-40B4-BE49-F238E27FC236}">
                <a16:creationId xmlns:a16="http://schemas.microsoft.com/office/drawing/2014/main" id="{83768437-26AA-4677-B72F-1DD91ED5CB9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r-FR"/>
          </a:p>
        </p:txBody>
      </p:sp>
      <p:sp>
        <p:nvSpPr>
          <p:cNvPr id="4" name="Date Placeholder 3">
            <a:extLst>
              <a:ext uri="{FF2B5EF4-FFF2-40B4-BE49-F238E27FC236}">
                <a16:creationId xmlns:a16="http://schemas.microsoft.com/office/drawing/2014/main" id="{C2A8F9EC-9E60-455B-99D3-DCC11FB5F8E4}"/>
              </a:ext>
            </a:extLst>
          </p:cNvPr>
          <p:cNvSpPr>
            <a:spLocks noGrp="1"/>
          </p:cNvSpPr>
          <p:nvPr>
            <p:ph type="dt" sz="half" idx="10"/>
          </p:nvPr>
        </p:nvSpPr>
        <p:spPr/>
        <p:txBody>
          <a:bodyPr/>
          <a:lstStyle/>
          <a:p>
            <a:fld id="{D58A3767-BAF4-49DA-8235-3C84EEF81B07}" type="datetimeFigureOut">
              <a:rPr lang="fr-FR" smtClean="0"/>
              <a:t>07/05/2022</a:t>
            </a:fld>
            <a:endParaRPr lang="fr-FR"/>
          </a:p>
        </p:txBody>
      </p:sp>
      <p:sp>
        <p:nvSpPr>
          <p:cNvPr id="5" name="Footer Placeholder 4">
            <a:extLst>
              <a:ext uri="{FF2B5EF4-FFF2-40B4-BE49-F238E27FC236}">
                <a16:creationId xmlns:a16="http://schemas.microsoft.com/office/drawing/2014/main" id="{F476D722-8672-4ADF-966A-6ED9D70FB6E7}"/>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37970A1B-43F4-458A-9C3D-603EA91F1128}"/>
              </a:ext>
            </a:extLst>
          </p:cNvPr>
          <p:cNvSpPr>
            <a:spLocks noGrp="1"/>
          </p:cNvSpPr>
          <p:nvPr>
            <p:ph type="sldNum" sz="quarter" idx="12"/>
          </p:nvPr>
        </p:nvSpPr>
        <p:spPr/>
        <p:txBody>
          <a:bodyPr/>
          <a:lstStyle/>
          <a:p>
            <a:fld id="{45D4903B-B3FD-4840-8165-E3F1F300F3CE}" type="slidenum">
              <a:rPr lang="fr-FR" smtClean="0"/>
              <a:t>‹#›</a:t>
            </a:fld>
            <a:endParaRPr lang="fr-FR"/>
          </a:p>
        </p:txBody>
      </p:sp>
    </p:spTree>
    <p:extLst>
      <p:ext uri="{BB962C8B-B14F-4D97-AF65-F5344CB8AC3E}">
        <p14:creationId xmlns:p14="http://schemas.microsoft.com/office/powerpoint/2010/main" val="22989802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AF99E-EE00-4C5B-937C-372C7D4A2C80}"/>
              </a:ext>
            </a:extLst>
          </p:cNvPr>
          <p:cNvSpPr>
            <a:spLocks noGrp="1"/>
          </p:cNvSpPr>
          <p:nvPr>
            <p:ph type="title"/>
          </p:nvPr>
        </p:nvSpPr>
        <p:spPr/>
        <p:txBody>
          <a:bodyPr/>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B44ADD30-4E30-4175-826C-FCD4E867A27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E6E79D69-C293-440D-95D2-77A83122D123}"/>
              </a:ext>
            </a:extLst>
          </p:cNvPr>
          <p:cNvSpPr>
            <a:spLocks noGrp="1"/>
          </p:cNvSpPr>
          <p:nvPr>
            <p:ph type="dt" sz="half" idx="10"/>
          </p:nvPr>
        </p:nvSpPr>
        <p:spPr/>
        <p:txBody>
          <a:bodyPr/>
          <a:lstStyle/>
          <a:p>
            <a:fld id="{D58A3767-BAF4-49DA-8235-3C84EEF81B07}" type="datetimeFigureOut">
              <a:rPr lang="fr-FR" smtClean="0"/>
              <a:t>07/05/2022</a:t>
            </a:fld>
            <a:endParaRPr lang="fr-FR"/>
          </a:p>
        </p:txBody>
      </p:sp>
      <p:sp>
        <p:nvSpPr>
          <p:cNvPr id="5" name="Footer Placeholder 4">
            <a:extLst>
              <a:ext uri="{FF2B5EF4-FFF2-40B4-BE49-F238E27FC236}">
                <a16:creationId xmlns:a16="http://schemas.microsoft.com/office/drawing/2014/main" id="{32144BA3-8B9E-45BF-8B5A-38515EC743D9}"/>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E720DDB5-8440-46F3-94B0-3BB57D2E60C0}"/>
              </a:ext>
            </a:extLst>
          </p:cNvPr>
          <p:cNvSpPr>
            <a:spLocks noGrp="1"/>
          </p:cNvSpPr>
          <p:nvPr>
            <p:ph type="sldNum" sz="quarter" idx="12"/>
          </p:nvPr>
        </p:nvSpPr>
        <p:spPr/>
        <p:txBody>
          <a:bodyPr/>
          <a:lstStyle/>
          <a:p>
            <a:fld id="{45D4903B-B3FD-4840-8165-E3F1F300F3CE}" type="slidenum">
              <a:rPr lang="fr-FR" smtClean="0"/>
              <a:t>‹#›</a:t>
            </a:fld>
            <a:endParaRPr lang="fr-FR"/>
          </a:p>
        </p:txBody>
      </p:sp>
    </p:spTree>
    <p:extLst>
      <p:ext uri="{BB962C8B-B14F-4D97-AF65-F5344CB8AC3E}">
        <p14:creationId xmlns:p14="http://schemas.microsoft.com/office/powerpoint/2010/main" val="26650115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EED13CF-58F6-42D3-A7E4-C42502C2CAD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867481FA-E51C-4F35-84F2-9B140816C10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CEB0F908-6343-4AEC-A5C7-30DF43489E98}"/>
              </a:ext>
            </a:extLst>
          </p:cNvPr>
          <p:cNvSpPr>
            <a:spLocks noGrp="1"/>
          </p:cNvSpPr>
          <p:nvPr>
            <p:ph type="dt" sz="half" idx="10"/>
          </p:nvPr>
        </p:nvSpPr>
        <p:spPr/>
        <p:txBody>
          <a:bodyPr/>
          <a:lstStyle/>
          <a:p>
            <a:fld id="{D58A3767-BAF4-49DA-8235-3C84EEF81B07}" type="datetimeFigureOut">
              <a:rPr lang="fr-FR" smtClean="0"/>
              <a:t>07/05/2022</a:t>
            </a:fld>
            <a:endParaRPr lang="fr-FR"/>
          </a:p>
        </p:txBody>
      </p:sp>
      <p:sp>
        <p:nvSpPr>
          <p:cNvPr id="5" name="Footer Placeholder 4">
            <a:extLst>
              <a:ext uri="{FF2B5EF4-FFF2-40B4-BE49-F238E27FC236}">
                <a16:creationId xmlns:a16="http://schemas.microsoft.com/office/drawing/2014/main" id="{25692FE8-708E-45B6-B1C6-A9B5F2FD83D3}"/>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8B679287-48B8-43D5-A47D-FAF4D9C4E090}"/>
              </a:ext>
            </a:extLst>
          </p:cNvPr>
          <p:cNvSpPr>
            <a:spLocks noGrp="1"/>
          </p:cNvSpPr>
          <p:nvPr>
            <p:ph type="sldNum" sz="quarter" idx="12"/>
          </p:nvPr>
        </p:nvSpPr>
        <p:spPr/>
        <p:txBody>
          <a:bodyPr/>
          <a:lstStyle/>
          <a:p>
            <a:fld id="{45D4903B-B3FD-4840-8165-E3F1F300F3CE}" type="slidenum">
              <a:rPr lang="fr-FR" smtClean="0"/>
              <a:t>‹#›</a:t>
            </a:fld>
            <a:endParaRPr lang="fr-FR"/>
          </a:p>
        </p:txBody>
      </p:sp>
    </p:spTree>
    <p:extLst>
      <p:ext uri="{BB962C8B-B14F-4D97-AF65-F5344CB8AC3E}">
        <p14:creationId xmlns:p14="http://schemas.microsoft.com/office/powerpoint/2010/main" val="42700184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F50A1-8B16-4235-BDAF-FEB309A9ADB5}"/>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1B56AC61-3CE6-4FE3-ADEC-57CF015950D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380C9E5D-FFD2-4D4E-B53A-A8F988497D6F}"/>
              </a:ext>
            </a:extLst>
          </p:cNvPr>
          <p:cNvSpPr>
            <a:spLocks noGrp="1"/>
          </p:cNvSpPr>
          <p:nvPr>
            <p:ph type="dt" sz="half" idx="10"/>
          </p:nvPr>
        </p:nvSpPr>
        <p:spPr/>
        <p:txBody>
          <a:bodyPr/>
          <a:lstStyle/>
          <a:p>
            <a:fld id="{D58A3767-BAF4-49DA-8235-3C84EEF81B07}" type="datetimeFigureOut">
              <a:rPr lang="fr-FR" smtClean="0"/>
              <a:t>07/05/2022</a:t>
            </a:fld>
            <a:endParaRPr lang="fr-FR"/>
          </a:p>
        </p:txBody>
      </p:sp>
      <p:sp>
        <p:nvSpPr>
          <p:cNvPr id="5" name="Footer Placeholder 4">
            <a:extLst>
              <a:ext uri="{FF2B5EF4-FFF2-40B4-BE49-F238E27FC236}">
                <a16:creationId xmlns:a16="http://schemas.microsoft.com/office/drawing/2014/main" id="{23D49432-9803-46AF-9532-E1E2679A1CDA}"/>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BBC337A7-EE8B-459F-81B0-18F9CBC0B6A0}"/>
              </a:ext>
            </a:extLst>
          </p:cNvPr>
          <p:cNvSpPr>
            <a:spLocks noGrp="1"/>
          </p:cNvSpPr>
          <p:nvPr>
            <p:ph type="sldNum" sz="quarter" idx="12"/>
          </p:nvPr>
        </p:nvSpPr>
        <p:spPr/>
        <p:txBody>
          <a:bodyPr/>
          <a:lstStyle/>
          <a:p>
            <a:fld id="{45D4903B-B3FD-4840-8165-E3F1F300F3CE}" type="slidenum">
              <a:rPr lang="fr-FR" smtClean="0"/>
              <a:t>‹#›</a:t>
            </a:fld>
            <a:endParaRPr lang="fr-FR"/>
          </a:p>
        </p:txBody>
      </p:sp>
    </p:spTree>
    <p:extLst>
      <p:ext uri="{BB962C8B-B14F-4D97-AF65-F5344CB8AC3E}">
        <p14:creationId xmlns:p14="http://schemas.microsoft.com/office/powerpoint/2010/main" val="41395702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FF770C-3FEE-446E-9A94-1A3FF496E00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r-FR"/>
          </a:p>
        </p:txBody>
      </p:sp>
      <p:sp>
        <p:nvSpPr>
          <p:cNvPr id="3" name="Text Placeholder 2">
            <a:extLst>
              <a:ext uri="{FF2B5EF4-FFF2-40B4-BE49-F238E27FC236}">
                <a16:creationId xmlns:a16="http://schemas.microsoft.com/office/drawing/2014/main" id="{A8379B44-BEDD-4D1B-80C9-42BEF533F4C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2B3E57E-C798-4762-B097-D49AFAC81C2F}"/>
              </a:ext>
            </a:extLst>
          </p:cNvPr>
          <p:cNvSpPr>
            <a:spLocks noGrp="1"/>
          </p:cNvSpPr>
          <p:nvPr>
            <p:ph type="dt" sz="half" idx="10"/>
          </p:nvPr>
        </p:nvSpPr>
        <p:spPr/>
        <p:txBody>
          <a:bodyPr/>
          <a:lstStyle/>
          <a:p>
            <a:fld id="{D58A3767-BAF4-49DA-8235-3C84EEF81B07}" type="datetimeFigureOut">
              <a:rPr lang="fr-FR" smtClean="0"/>
              <a:t>07/05/2022</a:t>
            </a:fld>
            <a:endParaRPr lang="fr-FR"/>
          </a:p>
        </p:txBody>
      </p:sp>
      <p:sp>
        <p:nvSpPr>
          <p:cNvPr id="5" name="Footer Placeholder 4">
            <a:extLst>
              <a:ext uri="{FF2B5EF4-FFF2-40B4-BE49-F238E27FC236}">
                <a16:creationId xmlns:a16="http://schemas.microsoft.com/office/drawing/2014/main" id="{F1BDF487-D7EC-41B4-9C4B-CAF881F1925E}"/>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13457A34-E48D-4928-AC9C-57D9B9006322}"/>
              </a:ext>
            </a:extLst>
          </p:cNvPr>
          <p:cNvSpPr>
            <a:spLocks noGrp="1"/>
          </p:cNvSpPr>
          <p:nvPr>
            <p:ph type="sldNum" sz="quarter" idx="12"/>
          </p:nvPr>
        </p:nvSpPr>
        <p:spPr/>
        <p:txBody>
          <a:bodyPr/>
          <a:lstStyle/>
          <a:p>
            <a:fld id="{45D4903B-B3FD-4840-8165-E3F1F300F3CE}" type="slidenum">
              <a:rPr lang="fr-FR" smtClean="0"/>
              <a:t>‹#›</a:t>
            </a:fld>
            <a:endParaRPr lang="fr-FR"/>
          </a:p>
        </p:txBody>
      </p:sp>
    </p:spTree>
    <p:extLst>
      <p:ext uri="{BB962C8B-B14F-4D97-AF65-F5344CB8AC3E}">
        <p14:creationId xmlns:p14="http://schemas.microsoft.com/office/powerpoint/2010/main" val="31234472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549B7-F0E4-4232-8784-C55D21603630}"/>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3537A0B4-F679-4308-A9EB-F3A2A84A7E8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Content Placeholder 3">
            <a:extLst>
              <a:ext uri="{FF2B5EF4-FFF2-40B4-BE49-F238E27FC236}">
                <a16:creationId xmlns:a16="http://schemas.microsoft.com/office/drawing/2014/main" id="{BEE80FF8-1A3E-441D-9911-0F6090CF002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Date Placeholder 4">
            <a:extLst>
              <a:ext uri="{FF2B5EF4-FFF2-40B4-BE49-F238E27FC236}">
                <a16:creationId xmlns:a16="http://schemas.microsoft.com/office/drawing/2014/main" id="{FE6FDA85-311B-42DA-B568-1ABB4DFA6600}"/>
              </a:ext>
            </a:extLst>
          </p:cNvPr>
          <p:cNvSpPr>
            <a:spLocks noGrp="1"/>
          </p:cNvSpPr>
          <p:nvPr>
            <p:ph type="dt" sz="half" idx="10"/>
          </p:nvPr>
        </p:nvSpPr>
        <p:spPr/>
        <p:txBody>
          <a:bodyPr/>
          <a:lstStyle/>
          <a:p>
            <a:fld id="{D58A3767-BAF4-49DA-8235-3C84EEF81B07}" type="datetimeFigureOut">
              <a:rPr lang="fr-FR" smtClean="0"/>
              <a:t>07/05/2022</a:t>
            </a:fld>
            <a:endParaRPr lang="fr-FR"/>
          </a:p>
        </p:txBody>
      </p:sp>
      <p:sp>
        <p:nvSpPr>
          <p:cNvPr id="6" name="Footer Placeholder 5">
            <a:extLst>
              <a:ext uri="{FF2B5EF4-FFF2-40B4-BE49-F238E27FC236}">
                <a16:creationId xmlns:a16="http://schemas.microsoft.com/office/drawing/2014/main" id="{A8EBF3F9-2016-4F20-8AFE-7799651EB497}"/>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570C0FF8-DB5B-46FC-A099-0267E80968E0}"/>
              </a:ext>
            </a:extLst>
          </p:cNvPr>
          <p:cNvSpPr>
            <a:spLocks noGrp="1"/>
          </p:cNvSpPr>
          <p:nvPr>
            <p:ph type="sldNum" sz="quarter" idx="12"/>
          </p:nvPr>
        </p:nvSpPr>
        <p:spPr/>
        <p:txBody>
          <a:bodyPr/>
          <a:lstStyle/>
          <a:p>
            <a:fld id="{45D4903B-B3FD-4840-8165-E3F1F300F3CE}" type="slidenum">
              <a:rPr lang="fr-FR" smtClean="0"/>
              <a:t>‹#›</a:t>
            </a:fld>
            <a:endParaRPr lang="fr-FR"/>
          </a:p>
        </p:txBody>
      </p:sp>
    </p:spTree>
    <p:extLst>
      <p:ext uri="{BB962C8B-B14F-4D97-AF65-F5344CB8AC3E}">
        <p14:creationId xmlns:p14="http://schemas.microsoft.com/office/powerpoint/2010/main" val="39660791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83167-EBA6-4E8B-86E6-DCB26475B69D}"/>
              </a:ext>
            </a:extLst>
          </p:cNvPr>
          <p:cNvSpPr>
            <a:spLocks noGrp="1"/>
          </p:cNvSpPr>
          <p:nvPr>
            <p:ph type="title"/>
          </p:nvPr>
        </p:nvSpPr>
        <p:spPr>
          <a:xfrm>
            <a:off x="839788" y="365125"/>
            <a:ext cx="10515600" cy="1325563"/>
          </a:xfrm>
        </p:spPr>
        <p:txBody>
          <a:bodyPr/>
          <a:lstStyle/>
          <a:p>
            <a:r>
              <a:rPr lang="en-US"/>
              <a:t>Click to edit Master title style</a:t>
            </a:r>
            <a:endParaRPr lang="fr-FR"/>
          </a:p>
        </p:txBody>
      </p:sp>
      <p:sp>
        <p:nvSpPr>
          <p:cNvPr id="3" name="Text Placeholder 2">
            <a:extLst>
              <a:ext uri="{FF2B5EF4-FFF2-40B4-BE49-F238E27FC236}">
                <a16:creationId xmlns:a16="http://schemas.microsoft.com/office/drawing/2014/main" id="{3FAA802B-8233-422F-BFB9-FE27F3957E5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076EFA-315A-443B-A48B-DB8EA4F515B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Text Placeholder 4">
            <a:extLst>
              <a:ext uri="{FF2B5EF4-FFF2-40B4-BE49-F238E27FC236}">
                <a16:creationId xmlns:a16="http://schemas.microsoft.com/office/drawing/2014/main" id="{AFAF8A31-3239-4EB2-95A4-C469DBA8B53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BE0C9D7-6754-4946-90C9-016026E0F00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7" name="Date Placeholder 6">
            <a:extLst>
              <a:ext uri="{FF2B5EF4-FFF2-40B4-BE49-F238E27FC236}">
                <a16:creationId xmlns:a16="http://schemas.microsoft.com/office/drawing/2014/main" id="{310E9D9C-39CC-4C0A-A3A3-46896A90BB1C}"/>
              </a:ext>
            </a:extLst>
          </p:cNvPr>
          <p:cNvSpPr>
            <a:spLocks noGrp="1"/>
          </p:cNvSpPr>
          <p:nvPr>
            <p:ph type="dt" sz="half" idx="10"/>
          </p:nvPr>
        </p:nvSpPr>
        <p:spPr/>
        <p:txBody>
          <a:bodyPr/>
          <a:lstStyle/>
          <a:p>
            <a:fld id="{D58A3767-BAF4-49DA-8235-3C84EEF81B07}" type="datetimeFigureOut">
              <a:rPr lang="fr-FR" smtClean="0"/>
              <a:t>07/05/2022</a:t>
            </a:fld>
            <a:endParaRPr lang="fr-FR"/>
          </a:p>
        </p:txBody>
      </p:sp>
      <p:sp>
        <p:nvSpPr>
          <p:cNvPr id="8" name="Footer Placeholder 7">
            <a:extLst>
              <a:ext uri="{FF2B5EF4-FFF2-40B4-BE49-F238E27FC236}">
                <a16:creationId xmlns:a16="http://schemas.microsoft.com/office/drawing/2014/main" id="{6027DFA8-9E4A-4CFB-8792-1C828182B570}"/>
              </a:ext>
            </a:extLst>
          </p:cNvPr>
          <p:cNvSpPr>
            <a:spLocks noGrp="1"/>
          </p:cNvSpPr>
          <p:nvPr>
            <p:ph type="ftr" sz="quarter" idx="11"/>
          </p:nvPr>
        </p:nvSpPr>
        <p:spPr/>
        <p:txBody>
          <a:bodyPr/>
          <a:lstStyle/>
          <a:p>
            <a:endParaRPr lang="fr-FR"/>
          </a:p>
        </p:txBody>
      </p:sp>
      <p:sp>
        <p:nvSpPr>
          <p:cNvPr id="9" name="Slide Number Placeholder 8">
            <a:extLst>
              <a:ext uri="{FF2B5EF4-FFF2-40B4-BE49-F238E27FC236}">
                <a16:creationId xmlns:a16="http://schemas.microsoft.com/office/drawing/2014/main" id="{E8341D4B-21E7-43AB-930B-FA2098F4A9B4}"/>
              </a:ext>
            </a:extLst>
          </p:cNvPr>
          <p:cNvSpPr>
            <a:spLocks noGrp="1"/>
          </p:cNvSpPr>
          <p:nvPr>
            <p:ph type="sldNum" sz="quarter" idx="12"/>
          </p:nvPr>
        </p:nvSpPr>
        <p:spPr/>
        <p:txBody>
          <a:bodyPr/>
          <a:lstStyle/>
          <a:p>
            <a:fld id="{45D4903B-B3FD-4840-8165-E3F1F300F3CE}" type="slidenum">
              <a:rPr lang="fr-FR" smtClean="0"/>
              <a:t>‹#›</a:t>
            </a:fld>
            <a:endParaRPr lang="fr-FR"/>
          </a:p>
        </p:txBody>
      </p:sp>
    </p:spTree>
    <p:extLst>
      <p:ext uri="{BB962C8B-B14F-4D97-AF65-F5344CB8AC3E}">
        <p14:creationId xmlns:p14="http://schemas.microsoft.com/office/powerpoint/2010/main" val="464696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8977C-6C21-4104-BB28-608454D24B08}"/>
              </a:ext>
            </a:extLst>
          </p:cNvPr>
          <p:cNvSpPr>
            <a:spLocks noGrp="1"/>
          </p:cNvSpPr>
          <p:nvPr>
            <p:ph type="title"/>
          </p:nvPr>
        </p:nvSpPr>
        <p:spPr/>
        <p:txBody>
          <a:bodyPr/>
          <a:lstStyle/>
          <a:p>
            <a:r>
              <a:rPr lang="en-US"/>
              <a:t>Click to edit Master title style</a:t>
            </a:r>
            <a:endParaRPr lang="fr-FR"/>
          </a:p>
        </p:txBody>
      </p:sp>
      <p:sp>
        <p:nvSpPr>
          <p:cNvPr id="3" name="Date Placeholder 2">
            <a:extLst>
              <a:ext uri="{FF2B5EF4-FFF2-40B4-BE49-F238E27FC236}">
                <a16:creationId xmlns:a16="http://schemas.microsoft.com/office/drawing/2014/main" id="{13EC7E6F-26EF-4EE3-A7B1-CC90630B3A35}"/>
              </a:ext>
            </a:extLst>
          </p:cNvPr>
          <p:cNvSpPr>
            <a:spLocks noGrp="1"/>
          </p:cNvSpPr>
          <p:nvPr>
            <p:ph type="dt" sz="half" idx="10"/>
          </p:nvPr>
        </p:nvSpPr>
        <p:spPr/>
        <p:txBody>
          <a:bodyPr/>
          <a:lstStyle/>
          <a:p>
            <a:fld id="{D58A3767-BAF4-49DA-8235-3C84EEF81B07}" type="datetimeFigureOut">
              <a:rPr lang="fr-FR" smtClean="0"/>
              <a:t>07/05/2022</a:t>
            </a:fld>
            <a:endParaRPr lang="fr-FR"/>
          </a:p>
        </p:txBody>
      </p:sp>
      <p:sp>
        <p:nvSpPr>
          <p:cNvPr id="4" name="Footer Placeholder 3">
            <a:extLst>
              <a:ext uri="{FF2B5EF4-FFF2-40B4-BE49-F238E27FC236}">
                <a16:creationId xmlns:a16="http://schemas.microsoft.com/office/drawing/2014/main" id="{4142FFF2-DAE1-44E2-9CFE-AE22EBDAF218}"/>
              </a:ext>
            </a:extLst>
          </p:cNvPr>
          <p:cNvSpPr>
            <a:spLocks noGrp="1"/>
          </p:cNvSpPr>
          <p:nvPr>
            <p:ph type="ftr" sz="quarter" idx="11"/>
          </p:nvPr>
        </p:nvSpPr>
        <p:spPr/>
        <p:txBody>
          <a:bodyPr/>
          <a:lstStyle/>
          <a:p>
            <a:endParaRPr lang="fr-FR"/>
          </a:p>
        </p:txBody>
      </p:sp>
      <p:sp>
        <p:nvSpPr>
          <p:cNvPr id="5" name="Slide Number Placeholder 4">
            <a:extLst>
              <a:ext uri="{FF2B5EF4-FFF2-40B4-BE49-F238E27FC236}">
                <a16:creationId xmlns:a16="http://schemas.microsoft.com/office/drawing/2014/main" id="{329C5C21-6C13-464E-87D6-B11E0E382CA2}"/>
              </a:ext>
            </a:extLst>
          </p:cNvPr>
          <p:cNvSpPr>
            <a:spLocks noGrp="1"/>
          </p:cNvSpPr>
          <p:nvPr>
            <p:ph type="sldNum" sz="quarter" idx="12"/>
          </p:nvPr>
        </p:nvSpPr>
        <p:spPr/>
        <p:txBody>
          <a:bodyPr/>
          <a:lstStyle/>
          <a:p>
            <a:fld id="{45D4903B-B3FD-4840-8165-E3F1F300F3CE}" type="slidenum">
              <a:rPr lang="fr-FR" smtClean="0"/>
              <a:t>‹#›</a:t>
            </a:fld>
            <a:endParaRPr lang="fr-FR"/>
          </a:p>
        </p:txBody>
      </p:sp>
    </p:spTree>
    <p:extLst>
      <p:ext uri="{BB962C8B-B14F-4D97-AF65-F5344CB8AC3E}">
        <p14:creationId xmlns:p14="http://schemas.microsoft.com/office/powerpoint/2010/main" val="15290357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A15D707-F90D-4CE1-B424-74842EFBC232}"/>
              </a:ext>
            </a:extLst>
          </p:cNvPr>
          <p:cNvSpPr>
            <a:spLocks noGrp="1"/>
          </p:cNvSpPr>
          <p:nvPr>
            <p:ph type="dt" sz="half" idx="10"/>
          </p:nvPr>
        </p:nvSpPr>
        <p:spPr/>
        <p:txBody>
          <a:bodyPr/>
          <a:lstStyle/>
          <a:p>
            <a:fld id="{D58A3767-BAF4-49DA-8235-3C84EEF81B07}" type="datetimeFigureOut">
              <a:rPr lang="fr-FR" smtClean="0"/>
              <a:t>07/05/2022</a:t>
            </a:fld>
            <a:endParaRPr lang="fr-FR"/>
          </a:p>
        </p:txBody>
      </p:sp>
      <p:sp>
        <p:nvSpPr>
          <p:cNvPr id="3" name="Footer Placeholder 2">
            <a:extLst>
              <a:ext uri="{FF2B5EF4-FFF2-40B4-BE49-F238E27FC236}">
                <a16:creationId xmlns:a16="http://schemas.microsoft.com/office/drawing/2014/main" id="{275609F8-720E-4A4A-A71E-0349F18C6A01}"/>
              </a:ext>
            </a:extLst>
          </p:cNvPr>
          <p:cNvSpPr>
            <a:spLocks noGrp="1"/>
          </p:cNvSpPr>
          <p:nvPr>
            <p:ph type="ftr" sz="quarter" idx="11"/>
          </p:nvPr>
        </p:nvSpPr>
        <p:spPr/>
        <p:txBody>
          <a:bodyPr/>
          <a:lstStyle/>
          <a:p>
            <a:endParaRPr lang="fr-FR"/>
          </a:p>
        </p:txBody>
      </p:sp>
      <p:sp>
        <p:nvSpPr>
          <p:cNvPr id="4" name="Slide Number Placeholder 3">
            <a:extLst>
              <a:ext uri="{FF2B5EF4-FFF2-40B4-BE49-F238E27FC236}">
                <a16:creationId xmlns:a16="http://schemas.microsoft.com/office/drawing/2014/main" id="{B6CCB858-B5FC-4B7D-93FE-99D2FC7A55CE}"/>
              </a:ext>
            </a:extLst>
          </p:cNvPr>
          <p:cNvSpPr>
            <a:spLocks noGrp="1"/>
          </p:cNvSpPr>
          <p:nvPr>
            <p:ph type="sldNum" sz="quarter" idx="12"/>
          </p:nvPr>
        </p:nvSpPr>
        <p:spPr/>
        <p:txBody>
          <a:bodyPr/>
          <a:lstStyle/>
          <a:p>
            <a:fld id="{45D4903B-B3FD-4840-8165-E3F1F300F3CE}" type="slidenum">
              <a:rPr lang="fr-FR" smtClean="0"/>
              <a:t>‹#›</a:t>
            </a:fld>
            <a:endParaRPr lang="fr-FR"/>
          </a:p>
        </p:txBody>
      </p:sp>
    </p:spTree>
    <p:extLst>
      <p:ext uri="{BB962C8B-B14F-4D97-AF65-F5344CB8AC3E}">
        <p14:creationId xmlns:p14="http://schemas.microsoft.com/office/powerpoint/2010/main" val="37275207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2E327-1CE9-413F-929E-F7D71ED853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Content Placeholder 2">
            <a:extLst>
              <a:ext uri="{FF2B5EF4-FFF2-40B4-BE49-F238E27FC236}">
                <a16:creationId xmlns:a16="http://schemas.microsoft.com/office/drawing/2014/main" id="{9E3B1E50-AEA5-46B8-B9E8-ABE1E403091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Text Placeholder 3">
            <a:extLst>
              <a:ext uri="{FF2B5EF4-FFF2-40B4-BE49-F238E27FC236}">
                <a16:creationId xmlns:a16="http://schemas.microsoft.com/office/drawing/2014/main" id="{08418507-92A0-4770-88F5-F36527D94E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47128C-E10C-4D41-92F2-43CAB4AA8A26}"/>
              </a:ext>
            </a:extLst>
          </p:cNvPr>
          <p:cNvSpPr>
            <a:spLocks noGrp="1"/>
          </p:cNvSpPr>
          <p:nvPr>
            <p:ph type="dt" sz="half" idx="10"/>
          </p:nvPr>
        </p:nvSpPr>
        <p:spPr/>
        <p:txBody>
          <a:bodyPr/>
          <a:lstStyle/>
          <a:p>
            <a:fld id="{D58A3767-BAF4-49DA-8235-3C84EEF81B07}" type="datetimeFigureOut">
              <a:rPr lang="fr-FR" smtClean="0"/>
              <a:t>07/05/2022</a:t>
            </a:fld>
            <a:endParaRPr lang="fr-FR"/>
          </a:p>
        </p:txBody>
      </p:sp>
      <p:sp>
        <p:nvSpPr>
          <p:cNvPr id="6" name="Footer Placeholder 5">
            <a:extLst>
              <a:ext uri="{FF2B5EF4-FFF2-40B4-BE49-F238E27FC236}">
                <a16:creationId xmlns:a16="http://schemas.microsoft.com/office/drawing/2014/main" id="{49230A5A-8C8F-4BBC-8F38-9CBF507DC61C}"/>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8FFC22A4-2FC2-4DFF-9873-10B997606381}"/>
              </a:ext>
            </a:extLst>
          </p:cNvPr>
          <p:cNvSpPr>
            <a:spLocks noGrp="1"/>
          </p:cNvSpPr>
          <p:nvPr>
            <p:ph type="sldNum" sz="quarter" idx="12"/>
          </p:nvPr>
        </p:nvSpPr>
        <p:spPr/>
        <p:txBody>
          <a:bodyPr/>
          <a:lstStyle/>
          <a:p>
            <a:fld id="{45D4903B-B3FD-4840-8165-E3F1F300F3CE}" type="slidenum">
              <a:rPr lang="fr-FR" smtClean="0"/>
              <a:t>‹#›</a:t>
            </a:fld>
            <a:endParaRPr lang="fr-FR"/>
          </a:p>
        </p:txBody>
      </p:sp>
    </p:spTree>
    <p:extLst>
      <p:ext uri="{BB962C8B-B14F-4D97-AF65-F5344CB8AC3E}">
        <p14:creationId xmlns:p14="http://schemas.microsoft.com/office/powerpoint/2010/main" val="14703868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3D9A5-53C1-4971-BD13-77436DC724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Picture Placeholder 2">
            <a:extLst>
              <a:ext uri="{FF2B5EF4-FFF2-40B4-BE49-F238E27FC236}">
                <a16:creationId xmlns:a16="http://schemas.microsoft.com/office/drawing/2014/main" id="{353BBF10-20F9-4BC6-BB2D-933E99429B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a:extLst>
              <a:ext uri="{FF2B5EF4-FFF2-40B4-BE49-F238E27FC236}">
                <a16:creationId xmlns:a16="http://schemas.microsoft.com/office/drawing/2014/main" id="{62974A75-490B-48C7-8983-E66932D097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1F9E7B-5AE6-4E18-B793-2A08F54BA595}"/>
              </a:ext>
            </a:extLst>
          </p:cNvPr>
          <p:cNvSpPr>
            <a:spLocks noGrp="1"/>
          </p:cNvSpPr>
          <p:nvPr>
            <p:ph type="dt" sz="half" idx="10"/>
          </p:nvPr>
        </p:nvSpPr>
        <p:spPr/>
        <p:txBody>
          <a:bodyPr/>
          <a:lstStyle/>
          <a:p>
            <a:fld id="{D58A3767-BAF4-49DA-8235-3C84EEF81B07}" type="datetimeFigureOut">
              <a:rPr lang="fr-FR" smtClean="0"/>
              <a:t>07/05/2022</a:t>
            </a:fld>
            <a:endParaRPr lang="fr-FR"/>
          </a:p>
        </p:txBody>
      </p:sp>
      <p:sp>
        <p:nvSpPr>
          <p:cNvPr id="6" name="Footer Placeholder 5">
            <a:extLst>
              <a:ext uri="{FF2B5EF4-FFF2-40B4-BE49-F238E27FC236}">
                <a16:creationId xmlns:a16="http://schemas.microsoft.com/office/drawing/2014/main" id="{5130C702-6730-4CB0-AA16-3C5CB097731D}"/>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407FCF50-83B8-4626-9103-74ADAE972258}"/>
              </a:ext>
            </a:extLst>
          </p:cNvPr>
          <p:cNvSpPr>
            <a:spLocks noGrp="1"/>
          </p:cNvSpPr>
          <p:nvPr>
            <p:ph type="sldNum" sz="quarter" idx="12"/>
          </p:nvPr>
        </p:nvSpPr>
        <p:spPr/>
        <p:txBody>
          <a:bodyPr/>
          <a:lstStyle/>
          <a:p>
            <a:fld id="{45D4903B-B3FD-4840-8165-E3F1F300F3CE}" type="slidenum">
              <a:rPr lang="fr-FR" smtClean="0"/>
              <a:t>‹#›</a:t>
            </a:fld>
            <a:endParaRPr lang="fr-FR"/>
          </a:p>
        </p:txBody>
      </p:sp>
    </p:spTree>
    <p:extLst>
      <p:ext uri="{BB962C8B-B14F-4D97-AF65-F5344CB8AC3E}">
        <p14:creationId xmlns:p14="http://schemas.microsoft.com/office/powerpoint/2010/main" val="3818982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16B096B-85B9-476A-B925-F8D00BE501D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r-FR"/>
          </a:p>
        </p:txBody>
      </p:sp>
      <p:sp>
        <p:nvSpPr>
          <p:cNvPr id="3" name="Text Placeholder 2">
            <a:extLst>
              <a:ext uri="{FF2B5EF4-FFF2-40B4-BE49-F238E27FC236}">
                <a16:creationId xmlns:a16="http://schemas.microsoft.com/office/drawing/2014/main" id="{579F0C23-B3F2-4D56-A885-31E31C1D84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21E6FE1B-E6F5-4A22-A672-EE7F4F9334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58A3767-BAF4-49DA-8235-3C84EEF81B07}" type="datetimeFigureOut">
              <a:rPr lang="fr-FR" smtClean="0"/>
              <a:t>07/05/2022</a:t>
            </a:fld>
            <a:endParaRPr lang="fr-FR"/>
          </a:p>
        </p:txBody>
      </p:sp>
      <p:sp>
        <p:nvSpPr>
          <p:cNvPr id="5" name="Footer Placeholder 4">
            <a:extLst>
              <a:ext uri="{FF2B5EF4-FFF2-40B4-BE49-F238E27FC236}">
                <a16:creationId xmlns:a16="http://schemas.microsoft.com/office/drawing/2014/main" id="{9FAE3788-8B10-4C19-9648-56DC7C3D686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Slide Number Placeholder 5">
            <a:extLst>
              <a:ext uri="{FF2B5EF4-FFF2-40B4-BE49-F238E27FC236}">
                <a16:creationId xmlns:a16="http://schemas.microsoft.com/office/drawing/2014/main" id="{8BF5BEFA-8148-438A-857B-56BDF8ECA89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D4903B-B3FD-4840-8165-E3F1F300F3CE}" type="slidenum">
              <a:rPr lang="fr-FR" smtClean="0"/>
              <a:t>‹#›</a:t>
            </a:fld>
            <a:endParaRPr lang="fr-FR"/>
          </a:p>
        </p:txBody>
      </p:sp>
    </p:spTree>
    <p:extLst>
      <p:ext uri="{BB962C8B-B14F-4D97-AF65-F5344CB8AC3E}">
        <p14:creationId xmlns:p14="http://schemas.microsoft.com/office/powerpoint/2010/main" val="12365772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11.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12.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13.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14.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15.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16.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17.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18.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19.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2.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2.mp3"/><Relationship Id="rId1" Type="http://schemas.microsoft.com/office/2007/relationships/media" Target="../media/media2.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20.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23.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24.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25.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26.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27.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28.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29.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3.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30.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31.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32.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33.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s/_rels/slide35.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s/_rels/slide37.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38.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s/_rels/slide39.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5.png"/><Relationship Id="rId4" Type="http://schemas.microsoft.com/office/2007/relationships/hdphoto" Target="../media/hdphoto1.wdp"/></Relationships>
</file>

<file path=ppt/slides/_rels/slide41.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42.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43.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44.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45.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46.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47.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48.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49.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50.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51.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52.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53.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54.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55.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56.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57.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58.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59.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6.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60.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61.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62.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7.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8.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4.mp3"/><Relationship Id="rId1" Type="http://schemas.openxmlformats.org/officeDocument/2006/relationships/audio" Target="NULL" TargetMode="External"/><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3.mp3"/><Relationship Id="rId1" Type="http://schemas.microsoft.com/office/2007/relationships/media" Target="../media/media3.mp3"/><Relationship Id="rId6" Type="http://schemas.microsoft.com/office/2007/relationships/hdphoto" Target="../media/hdphoto1.wdp"/><Relationship Id="rId5" Type="http://schemas.openxmlformats.org/officeDocument/2006/relationships/image" Target="../media/image4.png"/><Relationship Id="rId10" Type="http://schemas.openxmlformats.org/officeDocument/2006/relationships/image" Target="../media/image2.png"/><Relationship Id="rId4" Type="http://schemas.openxmlformats.org/officeDocument/2006/relationships/image" Target="../media/image3.jpeg"/><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ung Chuông Vàng 2018 - Power Point - YouTube">
            <a:extLst>
              <a:ext uri="{FF2B5EF4-FFF2-40B4-BE49-F238E27FC236}">
                <a16:creationId xmlns:a16="http://schemas.microsoft.com/office/drawing/2014/main" id="{DA9CC5AD-16B9-4477-87E0-F842C5C223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 name="Rung Chuông Vàng 2018 - Power Point">
            <a:hlinkClick r:id="" action="ppaction://media"/>
            <a:extLst>
              <a:ext uri="{FF2B5EF4-FFF2-40B4-BE49-F238E27FC236}">
                <a16:creationId xmlns:a16="http://schemas.microsoft.com/office/drawing/2014/main" id="{CF1B246F-A187-48EF-A2DF-F1CCD38D52B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2818" y="1042182"/>
            <a:ext cx="609600" cy="609600"/>
          </a:xfrm>
          <a:prstGeom prst="rect">
            <a:avLst/>
          </a:prstGeom>
        </p:spPr>
      </p:pic>
    </p:spTree>
    <p:extLst>
      <p:ext uri="{BB962C8B-B14F-4D97-AF65-F5344CB8AC3E}">
        <p14:creationId xmlns:p14="http://schemas.microsoft.com/office/powerpoint/2010/main" val="3181246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7591" fill="hold"/>
                                        <p:tgtEl>
                                          <p:spTgt spid="2"/>
                                        </p:tgtEl>
                                      </p:cBhvr>
                                    </p:cmd>
                                  </p:childTnLst>
                                </p:cTn>
                              </p:par>
                              <p:par>
                                <p:cTn id="7" presetID="6" presetClass="emph" presetSubtype="0" repeatCount="indefinite" fill="hold" nodeType="withEffect">
                                  <p:stCondLst>
                                    <p:cond delay="0"/>
                                  </p:stCondLst>
                                  <p:childTnLst>
                                    <p:animScale>
                                      <p:cBhvr>
                                        <p:cTn id="8" dur="5000" fill="hold"/>
                                        <p:tgtEl>
                                          <p:spTgt spid="1026"/>
                                        </p:tgtEl>
                                      </p:cBhvr>
                                      <p:by x="120000" y="120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9"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descr="Gold Texture Background Image">
            <a:extLst>
              <a:ext uri="{FF2B5EF4-FFF2-40B4-BE49-F238E27FC236}">
                <a16:creationId xmlns:a16="http://schemas.microsoft.com/office/drawing/2014/main" id="{4DD729C7-BA76-4EF2-ABE0-5051935ECA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4</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1077218"/>
          </a:xfrm>
          <a:prstGeom prst="rect">
            <a:avLst/>
          </a:prstGeom>
          <a:noFill/>
        </p:spPr>
        <p:txBody>
          <a:bodyPr wrap="square" rtlCol="0">
            <a:spAutoFit/>
          </a:bodyPr>
          <a:lstStyle/>
          <a:p>
            <a:pPr algn="ctr"/>
            <a:r>
              <a:rPr lang="en-US" sz="3200" b="1">
                <a:solidFill>
                  <a:schemeClr val="bg1"/>
                </a:solidFill>
                <a:effectLst/>
                <a:latin typeface="Montserrat" panose="00000500000000000000" pitchFamily="2" charset="0"/>
                <a:ea typeface="Calibri" panose="020F0502020204030204" pitchFamily="34" charset="0"/>
              </a:rPr>
              <a:t>Khi đi bộ trên đường nên đi như thế nào để đảm bảo an toàn?</a:t>
            </a:r>
            <a:endParaRPr lang="fr-FR" sz="40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3013075" y="4081577"/>
            <a:ext cx="2344975" cy="400110"/>
          </a:xfrm>
          <a:prstGeom prst="rect">
            <a:avLst/>
          </a:prstGeom>
          <a:noFill/>
        </p:spPr>
        <p:txBody>
          <a:bodyPr wrap="square" rtlCol="0">
            <a:spAutoFit/>
          </a:bodyPr>
          <a:lstStyle/>
          <a:p>
            <a:r>
              <a:rPr lang="en-US" sz="2000" b="1">
                <a:solidFill>
                  <a:schemeClr val="bg1"/>
                </a:solidFill>
                <a:latin typeface="Montserrat" panose="00000500000000000000" pitchFamily="2" charset="0"/>
                <a:ea typeface="Calibri" panose="020F0502020204030204" pitchFamily="34" charset="0"/>
              </a:rPr>
              <a:t>Đi bên trái</a:t>
            </a:r>
            <a:endParaRPr lang="fr-FR" sz="28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3013074" y="5073515"/>
            <a:ext cx="2344975" cy="707886"/>
          </a:xfrm>
          <a:prstGeom prst="rect">
            <a:avLst/>
          </a:prstGeom>
          <a:noFill/>
        </p:spPr>
        <p:txBody>
          <a:bodyPr wrap="square" rtlCol="0">
            <a:spAutoFit/>
          </a:bodyPr>
          <a:lstStyle/>
          <a:p>
            <a:r>
              <a:rPr lang="en-US" sz="2000" b="1">
                <a:solidFill>
                  <a:schemeClr val="bg1"/>
                </a:solidFill>
                <a:latin typeface="Montserrat" panose="00000500000000000000" pitchFamily="2" charset="0"/>
              </a:rPr>
              <a:t>Đi giữa lòng đường</a:t>
            </a:r>
            <a:endParaRPr lang="fr-FR" sz="28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663934" y="3977156"/>
            <a:ext cx="2162475" cy="707886"/>
          </a:xfrm>
          <a:prstGeom prst="rect">
            <a:avLst/>
          </a:prstGeom>
          <a:noFill/>
        </p:spPr>
        <p:txBody>
          <a:bodyPr wrap="square" rtlCol="0">
            <a:spAutoFit/>
          </a:bodyPr>
          <a:lstStyle/>
          <a:p>
            <a:r>
              <a:rPr lang="en-US" sz="2000" b="1">
                <a:solidFill>
                  <a:srgbClr val="FFC000"/>
                </a:solidFill>
                <a:latin typeface="Montserrat" panose="00000500000000000000" pitchFamily="2" charset="0"/>
                <a:ea typeface="Calibri" panose="020F0502020204030204" pitchFamily="34" charset="0"/>
              </a:rPr>
              <a:t>Đi bên phải, trên  vỉa hè</a:t>
            </a:r>
            <a:endParaRPr lang="fr-FR" sz="2800">
              <a:solidFill>
                <a:srgbClr val="FFC000"/>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663935" y="5063060"/>
            <a:ext cx="2432566" cy="707886"/>
          </a:xfrm>
          <a:prstGeom prst="rect">
            <a:avLst/>
          </a:prstGeom>
          <a:noFill/>
        </p:spPr>
        <p:txBody>
          <a:bodyPr wrap="square" rtlCol="0">
            <a:spAutoFit/>
          </a:bodyPr>
          <a:lstStyle/>
          <a:p>
            <a:r>
              <a:rPr lang="en-US" sz="2000" b="1">
                <a:solidFill>
                  <a:schemeClr val="bg1"/>
                </a:solidFill>
                <a:latin typeface="Montserrat" panose="00000500000000000000" pitchFamily="2" charset="0"/>
                <a:ea typeface="Calibri" panose="020F0502020204030204" pitchFamily="34" charset="0"/>
              </a:rPr>
              <a:t>Đuổi bắt nhau trên đường</a:t>
            </a:r>
            <a:endParaRPr lang="fr-FR" sz="28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4860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486025" y="50928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136885" y="4068749"/>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136885" y="50928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0355C260-CEB6-40E0-9BBA-1136E2546EDC}"/>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4203938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14" presetClass="entr" presetSubtype="10" repeatCount="indefinite" fill="hold" grpId="0"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randombar(horizontal)">
                                      <p:cBhvr>
                                        <p:cTn id="13" dur="500"/>
                                        <p:tgtEl>
                                          <p:spTgt spid="32"/>
                                        </p:tgtEl>
                                      </p:cBhvr>
                                    </p:animEffect>
                                  </p:childTnLst>
                                </p:cTn>
                              </p:par>
                              <p:par>
                                <p:cTn id="14" presetID="1" presetClass="mediacall" presetSubtype="0" fill="hold" nodeType="withEffect">
                                  <p:stCondLst>
                                    <p:cond delay="0"/>
                                  </p:stCondLst>
                                  <p:childTnLst>
                                    <p:cmd type="call" cmd="playFrom(0.0)">
                                      <p:cBhvr>
                                        <p:cTn id="15" dur="2657"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7"/>
                </p:tgtEl>
              </p:cMediaNode>
            </p:audio>
          </p:childTnLst>
        </p:cTn>
      </p:par>
    </p:tnLst>
    <p:bldLst>
      <p:bldP spid="3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C6A1041F-910B-43B3-B5E9-D6FEE6F842A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5</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1200329"/>
          </a:xfrm>
          <a:prstGeom prst="rect">
            <a:avLst/>
          </a:prstGeom>
          <a:noFill/>
        </p:spPr>
        <p:txBody>
          <a:bodyPr wrap="square" rtlCol="0">
            <a:spAutoFit/>
          </a:bodyPr>
          <a:lstStyle/>
          <a:p>
            <a:pPr algn="ctr"/>
            <a:r>
              <a:rPr lang="en-GB" sz="3600" b="1">
                <a:solidFill>
                  <a:schemeClr val="bg1"/>
                </a:solidFill>
                <a:latin typeface="Montserrat" panose="00000500000000000000" pitchFamily="2" charset="0"/>
              </a:rPr>
              <a:t>How many letters are there in the English alphabet?</a:t>
            </a:r>
            <a:r>
              <a:rPr lang="en-GB" sz="3600">
                <a:solidFill>
                  <a:schemeClr val="bg1"/>
                </a:solidFill>
                <a:latin typeface="Montserrat" panose="00000500000000000000" pitchFamily="2" charset="0"/>
              </a:rPr>
              <a:t> </a:t>
            </a:r>
            <a:endParaRPr lang="fr-FR" sz="66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3013075" y="4081577"/>
            <a:ext cx="2344975" cy="400110"/>
          </a:xfrm>
          <a:prstGeom prst="rect">
            <a:avLst/>
          </a:prstGeom>
          <a:noFill/>
        </p:spPr>
        <p:txBody>
          <a:bodyPr wrap="square" rtlCol="0">
            <a:spAutoFit/>
          </a:bodyPr>
          <a:lstStyle/>
          <a:p>
            <a:r>
              <a:rPr lang="en-US" sz="2000" b="1">
                <a:solidFill>
                  <a:schemeClr val="bg1"/>
                </a:solidFill>
                <a:latin typeface="Montserrat" panose="00000500000000000000" pitchFamily="2" charset="0"/>
                <a:ea typeface="Calibri" panose="020F0502020204030204" pitchFamily="34" charset="0"/>
              </a:rPr>
              <a:t>22</a:t>
            </a:r>
            <a:endParaRPr lang="fr-FR" sz="28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3013074" y="5090596"/>
            <a:ext cx="2344975" cy="400110"/>
          </a:xfrm>
          <a:prstGeom prst="rect">
            <a:avLst/>
          </a:prstGeom>
          <a:noFill/>
        </p:spPr>
        <p:txBody>
          <a:bodyPr wrap="square" rtlCol="0">
            <a:spAutoFit/>
          </a:bodyPr>
          <a:lstStyle/>
          <a:p>
            <a:r>
              <a:rPr lang="en-US" sz="2000" b="1">
                <a:solidFill>
                  <a:schemeClr val="bg1"/>
                </a:solidFill>
                <a:latin typeface="Montserrat" panose="00000500000000000000" pitchFamily="2" charset="0"/>
              </a:rPr>
              <a:t>26</a:t>
            </a:r>
            <a:endParaRPr lang="fr-FR" sz="28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663934" y="4081577"/>
            <a:ext cx="2162475" cy="400110"/>
          </a:xfrm>
          <a:prstGeom prst="rect">
            <a:avLst/>
          </a:prstGeom>
          <a:noFill/>
        </p:spPr>
        <p:txBody>
          <a:bodyPr wrap="square" rtlCol="0">
            <a:spAutoFit/>
          </a:bodyPr>
          <a:lstStyle/>
          <a:p>
            <a:r>
              <a:rPr lang="en-US" sz="2000" b="1">
                <a:solidFill>
                  <a:schemeClr val="bg1"/>
                </a:solidFill>
                <a:latin typeface="Montserrat" panose="00000500000000000000" pitchFamily="2" charset="0"/>
                <a:ea typeface="Calibri" panose="020F0502020204030204" pitchFamily="34" charset="0"/>
              </a:rPr>
              <a:t>25</a:t>
            </a:r>
            <a:endParaRPr lang="fr-FR" sz="28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655557" y="5105810"/>
            <a:ext cx="2432566" cy="400110"/>
          </a:xfrm>
          <a:prstGeom prst="rect">
            <a:avLst/>
          </a:prstGeom>
          <a:noFill/>
        </p:spPr>
        <p:txBody>
          <a:bodyPr wrap="square" rtlCol="0">
            <a:spAutoFit/>
          </a:bodyPr>
          <a:lstStyle/>
          <a:p>
            <a:r>
              <a:rPr lang="en-US" sz="2000" b="1">
                <a:solidFill>
                  <a:schemeClr val="bg1"/>
                </a:solidFill>
                <a:latin typeface="Montserrat" panose="00000500000000000000" pitchFamily="2" charset="0"/>
                <a:ea typeface="Calibri" panose="020F0502020204030204" pitchFamily="34" charset="0"/>
              </a:rPr>
              <a:t>30</a:t>
            </a:r>
            <a:endParaRPr lang="fr-FR" sz="28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4860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486025" y="50928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1368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136885" y="50928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26DF9FDF-221E-4218-AAE1-E17C030F69FB}"/>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255D3484-4F59-4301-A86D-E0625D37DF9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30637B29-3CCB-42A6-9340-DC2545907D16}"/>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0D0C51E9-52DF-407D-A064-40778DC8D06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92C9FE9D-039A-438C-98CB-7E2A10E25BF0}"/>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D21EF826-62E7-4B0C-9C51-4C0536B2CF75}"/>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E4A1E040-9BEE-48BA-8826-748B643EE0B7}"/>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1AFC3916-5EAE-42B7-9B46-F8D281AAA91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8DD8BD2C-0862-4F1D-98C5-BC045A22B412}"/>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2DB35C61-8A29-427F-B696-7B71DC21F709}"/>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17D5E5B4-97A2-4287-840C-A85FA65FB64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38CD3891-7DAA-4867-8937-C6743EA04A60}"/>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B49E6C69-EB6D-4D39-9040-A3C6FDC4482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A87EA26E-144F-420C-9539-DC45B230C4AF}"/>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254675C8-0CDF-431A-A46D-9C9012E553CC}"/>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FFD3820F-6316-4A34-897F-6B7D7B49E05B}"/>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38ADB0BA-F26D-44B7-8584-3F8470A96DB8}"/>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994C76CC-46CC-46F4-AFBF-2354FD9E0DE3}"/>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DE4A3E8C-931C-4FA0-958B-D7458C1CDC9E}"/>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B0BD8489-688F-47DF-8484-B66730147957}"/>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DF9C4F39-DC90-4748-92F5-1171EC7EC29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1B1BEF2B-1039-4023-8E48-3DDEB45946C3}"/>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D9260783-74E5-4855-A9E9-0491D304DBF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DC72DFBB-B8C3-4786-9BFE-4E9498F112C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BB4C81A6-07EF-4EE2-B741-1B9431E6D01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46F626E9-DCFC-4D8C-9B25-099D84AEF340}"/>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3379C9E0-18AC-4695-968A-D596F0659F1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3F71CC6F-5DAB-4391-A639-CA5186CAA29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156E2638-9351-4946-937E-4FFB714067E1}"/>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C8555272-57FD-403F-837C-F250CC500CC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7E1C3ECE-AC7D-4631-8A96-A63F68C4A1A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47120593-741C-44AE-AE44-DD6F64D22F89}"/>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B7DC6E26-88D9-419C-95AF-ED3C18BDB312}"/>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2657A625-8A43-4511-94BB-655F1F8464D1}"/>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3F4EEC91-7BB3-4068-9071-71955F622F50}"/>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74783942-5C75-4C09-BDB9-7A1196C7ABEE}"/>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06B8522C-0084-44B3-AB12-FDD8C384A91A}"/>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62FB325D-2E29-48FA-B3D9-C3987E7DB9F0}"/>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D8BB3A66-8D90-4258-A50A-F3A5AB22E0BF}"/>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71A1185E-8590-402C-9315-36C91695F2A4}"/>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FE8DD0B5-A5B5-4F85-9B35-919C824EA9F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B050BF40-EEC5-426E-95BF-92B11E47F546}"/>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596D130F-3D88-49E0-989A-6B1271E52218}"/>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F7FC939E-B383-4180-B775-8CE53D32F50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9DABB0AB-537F-44E9-BF32-05AC996F221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F1785C23-3E82-4920-BAF3-5127DACD4805}"/>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964061BF-7E80-4C4D-8CA0-9185344D863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89204CBD-BA1B-4456-9A7B-20F21FF2C8DF}"/>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415CD6F6-28D0-46E8-80B4-4F9A1F49D39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FAD3EE55-CE38-4396-BBFE-F4C609E8822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92F8EB93-6D9E-4C44-85A2-F72BF59F7FF6}"/>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2EF72581-7DB4-4C3D-8005-BF15A9715A7F}"/>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1930E606-AC39-4389-9A05-EA42CEDD3ED7}"/>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E973A14E-413A-42D4-BF2B-8C92360714CA}"/>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FC50C564-6602-49A2-AC50-E859358E4AF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F9122778-DDE9-4497-BEDC-51B2564552D0}"/>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B708734A-FEA4-4A5A-8A34-12873F69D3DB}"/>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67580BAC-B7DE-40E8-8BD4-795B6083D1AF}"/>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457C45B6-57D7-4F93-A400-D2DF7BA821F6}"/>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8C52F68D-0965-4D18-99CC-B06D45A94436}"/>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BA5CF2D5-0132-47BE-BEAE-CA69F9577A6B}"/>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36350570-8AC4-4471-AB0B-1D5C4D94E965}"/>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3B1041F3-FE39-4EDC-8BA4-9E1BFB3C37A7}"/>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046C4D99-F9FC-4E52-889F-552D7ED25F7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F4E0B2B0-B366-4CB3-98F5-7424E733120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6F1A0136-71A5-4302-BC08-882F5A7F1E8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56D6D320-74B0-4C66-A05C-CDD13FEAB14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BB12DD4F-B86E-4DAE-9BD6-782167FC8D61}"/>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7488B2D7-6129-4882-BC91-CE3841907980}"/>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77E9B734-1FEB-4F20-BD31-71E1F071CA58}"/>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E3FC9F46-4EA6-45EA-9A63-8476D40CCC96}"/>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C0C7E0C6-454F-4CAA-9B54-FC7BB5B69393}"/>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AA07285C-E90D-4BFF-9D0F-6A433F4ADB2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6067A00B-5741-4D98-9DE4-85568D5274C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14854566-9407-4959-BDF2-81510D615AFA}"/>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FCF0942E-45C2-4D2F-9E73-5FFF83F67D07}"/>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D810A239-FA86-416D-B527-18BCFDA9B42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9FD76B15-BB04-4896-8C8E-186EF22B5A5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7A6BB98C-A6B7-4E10-946B-854F8D0485D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DD1D0C2B-2FBC-47B7-8917-16216AFA045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20B65D2B-A44D-4F2F-9E76-83F853C95D6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88EE7A7E-DFD8-4BF4-8D09-63D24C86B161}"/>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2473F16C-736F-4617-BC1B-9AB2D7AFE20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0E9B40AC-6519-44FA-9F67-3029B2765DA1}"/>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828E171F-066B-4933-8BF9-53F8184C1D8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CBE8731E-655F-4615-95C4-EFEDED1FC487}"/>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3FCA959D-0A96-4167-951F-4CD61D56FD4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021B4BA1-1E58-4F49-91B5-370BEC402339}"/>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D121BC2A-F6A9-4DB7-950F-E9F7BD3B563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A89A1465-4358-4923-B917-784EE17B8B8F}"/>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14BD5855-D0CC-4B2E-BC55-403A6EC0FB9C}"/>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DCD6DAC7-355A-4009-9E29-CC9EA93364F6}"/>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0B0F7818-9494-442A-953A-588FF4451DA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1EA93B4C-0871-49D8-9DBB-4283622FBA42}"/>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67B6AE4F-6E3D-4989-B140-D292DE404799}"/>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61F23C2D-C750-41EC-8C38-BD604C3516F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F5FDDC15-CE6C-484C-A302-633DD6A7D68B}"/>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8FA43064-5CB2-4F2A-8F28-0A0516167C2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9D681EBA-0AD8-41F6-8AC6-59FE1B543404}"/>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9C0D2C6B-D049-4C82-B28B-211590B357A2}"/>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EEC99D5E-747E-45F2-BF2F-82BE5850E0A5}"/>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2B2F9C2B-174E-4640-A5FD-066B953F45C4}"/>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A57681C3-7E63-41D6-95C3-440CBD1A136E}"/>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A90B524F-A602-4A2C-B891-55E881860556}"/>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2CBF42B9-072F-40C1-AB85-2AB29344A1D4}"/>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AE5A67D1-91A2-4293-B00C-A50C7BA85BC4}"/>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12CF2DE3-0157-4936-999D-520C2489845F}"/>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122B530B-6E72-4F6B-8221-DDD35614B7C8}"/>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B18BB6CB-EE82-408C-82B2-DF7358076A91}"/>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3F172604-5F98-4B44-BD31-2CF6B5132073}"/>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7F036E10-23AC-44BB-B023-49F9FC49C71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642FE3F3-5B3B-4E97-B091-DC32D7B3BE6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64D65EFE-CE81-46C1-A91B-B82CB0FC3C1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84491CE0-1580-4C5A-BB4A-C8D3FD5076FB}"/>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42EF6434-FF02-4BE1-B472-0DE945AF3F40}"/>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1DB61159-FC36-4340-A939-E686104C0B89}"/>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BA9AD09D-4180-47BB-A6FC-452253676603}"/>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D4B6DFF5-972E-4768-ACC3-432231FB2BAB}"/>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91D8B99E-7F50-4D0D-821B-ADA95A7A5EB4}"/>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43A3DC91-3032-4955-B3B8-6CD83F3F1B36}"/>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4CFDDC89-2615-47CD-BDD6-121185E030AB}"/>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B7763FE7-219F-42A9-8FFB-B59E76C66FCC}"/>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640B9D9F-8BC9-470F-A444-E7E8B77BAC8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4041D6D6-7BC6-4BB7-A128-80B4FD32B40F}"/>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18EE5E36-4D7E-407D-BC5D-5508265815D0}"/>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EB3CD1E8-3567-4733-9803-9D38E028336F}"/>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A2B85BBB-BF31-4844-9361-27526A39EBFB}"/>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F8BFEB53-CD7E-4FA0-B322-89717DF755D9}"/>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D26F70EB-FB53-4D5B-8BDE-E48DD6EDFE65}"/>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C87AF7BB-FD91-48E4-B8D9-05024B9B2580}"/>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B941A0BD-2007-434E-AF6C-7D536AD3021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4E4B76E2-0033-463C-B9D9-ADAED092C47A}"/>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D74B9B2C-F92F-4998-B76A-4ECAECBAC4D4}"/>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E786580E-B590-40AC-8EC8-11166B2B6B35}"/>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CC619718-71EB-4482-8132-EB3E6EFA3AA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58E8D186-677C-4BF8-AF02-AAB10E5C5C86}"/>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0702D172-F206-4FB4-98A1-5A1ECE4C88BB}"/>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1AE5F320-DFE6-4B35-A554-F329B753425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4177DE74-B808-4F23-B3E3-18D77BA36FF6}"/>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F54C246D-3CD4-44BE-A004-73A9CA020191}"/>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AE9EBB89-9686-4D7B-A73F-D1FB426834B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68E239B9-415F-4BBA-BF10-A0FA621EE71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8F191D0E-0BA4-436C-BF7A-4021084BC24D}"/>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BC505B98-D894-4415-8788-A2C789D54902}"/>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0657E300-08E1-48EA-A553-08FF7C6D0E3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752FC57D-D32F-4EED-9DC4-F19DE7A7AEB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F6350964-4609-4B8A-A191-7FC3C405F94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1A1197B6-C41C-4336-B49B-840134FA1E54}"/>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78929E8D-8E5E-4ABD-A076-00E953ED375F}"/>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8BDAF833-E442-4F5D-AAD5-DEE1A71E031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4E6ED1F2-81D9-4F3D-9098-D1B82DAD16C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509AD755-61F0-49BB-9785-AEB715A2D85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E292A662-6505-4163-931F-BE7E41BA1F34}"/>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F2C477F8-DA26-458C-AD11-6B936BD20065}"/>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3FAB9B0C-606A-4049-BE36-8D9BBB08A49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9608CDB4-2D73-42C7-8717-3B2512A86ACB}"/>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1A1B43EE-F0F1-48F2-9BB8-BC732D1EBF2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43F49B12-318B-4297-A41F-59DFE7AD9E7A}"/>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F758A6C1-0D60-4334-B566-368BDB99B961}"/>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84150105-CEFE-4843-9051-92404BC1555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B9E9A2DF-716F-4EE5-A359-660ACA35E55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C2A9C3C5-3A69-4DED-A058-2B3CD278EB56}"/>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E221EB65-4352-43AF-909A-18F9E03F03DC}"/>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C29284CA-529D-4299-9DC7-FAAE286ED8AC}"/>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7478D28F-66B5-4BEB-9FAA-E4624DBFED95}"/>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4D538CBF-17BF-4B8E-9D2D-E08526CC552F}"/>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3D1CE0B2-C6FC-4A82-80BC-A38B0B12CA3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B395D3BE-9E56-419E-99A3-3424B6B11CAF}"/>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03D275B6-DDCD-4F6F-AB45-F6A2C7E9E1B3}"/>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01D6D890-826C-430B-9877-32361B310C31}"/>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151F422F-E16C-47DA-83F3-1D28ABF5C886}"/>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D7A462C9-A163-4AB1-802E-E6C359CD24A4}"/>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E521A506-DC47-43D3-8599-C51A98F77221}"/>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B77E6C86-FEEB-4239-B031-CA29FC7A40B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ED4C1620-480B-425C-B8EB-E41CFA9599C6}"/>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DBECA0F1-4584-4C92-912C-C4F0EA7055D7}"/>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CF7573AF-EFBE-4803-873E-CFD4C76AEACA}"/>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E8EE2A99-BA7B-4ABC-92C4-BBBB8C60A746}"/>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0773BF49-9720-4F13-A4F9-1B8C2FFA7B7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D126C2FD-2FAE-47BC-B563-A7E363567B5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23C42500-C903-416C-ABD6-179B23ABF18C}"/>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04395F4B-CAD8-4781-A8D6-AC08476AF9F5}"/>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3658B6E6-FD6F-4091-985A-621FD8823C64}"/>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19A6C6E0-8AA1-4C86-AA8E-0B5ED2ECAD5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EA317202-F2E8-45DC-A1E1-94D67D193BDF}"/>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5F5820FE-CF8A-4AD7-85F3-B09DBEA56F5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C9253B4C-F61B-46D1-A603-366F28529128}"/>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3A84931F-76C4-470B-B61B-737C1576B4BE}"/>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4158338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descr="Gold Texture Background Image">
            <a:extLst>
              <a:ext uri="{FF2B5EF4-FFF2-40B4-BE49-F238E27FC236}">
                <a16:creationId xmlns:a16="http://schemas.microsoft.com/office/drawing/2014/main" id="{5E538C83-BB67-4A1C-801F-61B59F12FDC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5</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1200329"/>
          </a:xfrm>
          <a:prstGeom prst="rect">
            <a:avLst/>
          </a:prstGeom>
          <a:noFill/>
        </p:spPr>
        <p:txBody>
          <a:bodyPr wrap="square" rtlCol="0">
            <a:spAutoFit/>
          </a:bodyPr>
          <a:lstStyle/>
          <a:p>
            <a:pPr algn="ctr"/>
            <a:r>
              <a:rPr lang="en-GB" sz="3600" b="1">
                <a:solidFill>
                  <a:schemeClr val="bg1"/>
                </a:solidFill>
                <a:latin typeface="Montserrat" panose="00000500000000000000" pitchFamily="2" charset="0"/>
              </a:rPr>
              <a:t>How many letters are there in the English alphabet?</a:t>
            </a:r>
            <a:r>
              <a:rPr lang="en-GB" sz="3600">
                <a:solidFill>
                  <a:schemeClr val="bg1"/>
                </a:solidFill>
                <a:latin typeface="Montserrat" panose="00000500000000000000" pitchFamily="2" charset="0"/>
              </a:rPr>
              <a:t> </a:t>
            </a:r>
            <a:endParaRPr lang="fr-FR" sz="66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3013075" y="4081577"/>
            <a:ext cx="2344975"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22</a:t>
            </a:r>
            <a:endParaRPr lang="fr-FR" sz="36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3013074" y="5090596"/>
            <a:ext cx="2344975" cy="523220"/>
          </a:xfrm>
          <a:prstGeom prst="rect">
            <a:avLst/>
          </a:prstGeom>
          <a:noFill/>
        </p:spPr>
        <p:txBody>
          <a:bodyPr wrap="square" rtlCol="0">
            <a:spAutoFit/>
          </a:bodyPr>
          <a:lstStyle/>
          <a:p>
            <a:r>
              <a:rPr lang="en-US" sz="2800" b="1">
                <a:solidFill>
                  <a:srgbClr val="FFC000"/>
                </a:solidFill>
                <a:latin typeface="Montserrat" panose="00000500000000000000" pitchFamily="2" charset="0"/>
              </a:rPr>
              <a:t>26</a:t>
            </a:r>
            <a:endParaRPr lang="fr-FR" sz="3600">
              <a:solidFill>
                <a:srgbClr val="FFC000"/>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663934" y="4081577"/>
            <a:ext cx="2162475"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25</a:t>
            </a:r>
            <a:endParaRPr lang="fr-FR" sz="36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655557" y="5105810"/>
            <a:ext cx="2432566"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30</a:t>
            </a:r>
            <a:endParaRPr lang="fr-FR" sz="36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486025" y="4068749"/>
            <a:ext cx="609600" cy="523220"/>
          </a:xfrm>
          <a:prstGeom prst="rect">
            <a:avLst/>
          </a:prstGeom>
          <a:noFill/>
        </p:spPr>
        <p:txBody>
          <a:bodyPr wrap="square" rtlCol="0">
            <a:spAutoFit/>
          </a:bodyPr>
          <a:lstStyle/>
          <a:p>
            <a:pPr algn="r"/>
            <a:r>
              <a:rPr lang="fr-FR" sz="28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486025" y="5092897"/>
            <a:ext cx="527049" cy="523220"/>
          </a:xfrm>
          <a:prstGeom prst="rect">
            <a:avLst/>
          </a:prstGeom>
          <a:noFill/>
        </p:spPr>
        <p:txBody>
          <a:bodyPr wrap="square" rtlCol="0">
            <a:spAutoFit/>
          </a:bodyPr>
          <a:lstStyle/>
          <a:p>
            <a:pPr algn="r"/>
            <a:r>
              <a:rPr lang="fr-FR" sz="2800" b="1">
                <a:solidFill>
                  <a:srgbClr val="FFC000"/>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136885" y="4068749"/>
            <a:ext cx="527049" cy="523220"/>
          </a:xfrm>
          <a:prstGeom prst="rect">
            <a:avLst/>
          </a:prstGeom>
          <a:noFill/>
        </p:spPr>
        <p:txBody>
          <a:bodyPr wrap="square" rtlCol="0">
            <a:spAutoFit/>
          </a:bodyPr>
          <a:lstStyle/>
          <a:p>
            <a:pPr algn="r"/>
            <a:r>
              <a:rPr lang="fr-FR" sz="28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136886" y="5092897"/>
            <a:ext cx="597414" cy="523220"/>
          </a:xfrm>
          <a:prstGeom prst="rect">
            <a:avLst/>
          </a:prstGeom>
          <a:noFill/>
        </p:spPr>
        <p:txBody>
          <a:bodyPr wrap="square" rtlCol="0">
            <a:spAutoFit/>
          </a:bodyPr>
          <a:lstStyle/>
          <a:p>
            <a:pPr algn="r"/>
            <a:r>
              <a:rPr lang="fr-FR" sz="2800" b="1">
                <a:solidFill>
                  <a:schemeClr val="bg1"/>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8FF446AA-CA8B-4E58-A41A-454B385D948C}"/>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4249374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14" presetClass="entr" presetSubtype="10" repeatCount="indefinite" fill="hold" grpId="0" nodeType="with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randombar(horizontal)">
                                      <p:cBhvr>
                                        <p:cTn id="13" dur="500"/>
                                        <p:tgtEl>
                                          <p:spTgt spid="31"/>
                                        </p:tgtEl>
                                      </p:cBhvr>
                                    </p:animEffect>
                                  </p:childTnLst>
                                </p:cTn>
                              </p:par>
                              <p:par>
                                <p:cTn id="14" presetID="1" presetClass="mediacall" presetSubtype="0" fill="hold" nodeType="withEffect">
                                  <p:stCondLst>
                                    <p:cond delay="0"/>
                                  </p:stCondLst>
                                  <p:childTnLst>
                                    <p:cmd type="call" cmd="playFrom(0.0)">
                                      <p:cBhvr>
                                        <p:cTn id="15" dur="2657"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7"/>
                </p:tgtEl>
              </p:cMediaNode>
            </p:audio>
          </p:childTnLst>
        </p:cTn>
      </p:par>
    </p:tnLst>
    <p:bldLst>
      <p:bldP spid="3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456BD79D-72F7-43D4-A919-4909B0F5999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6</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US" sz="3200" b="1">
                <a:solidFill>
                  <a:schemeClr val="bg1"/>
                </a:solidFill>
                <a:latin typeface="Montserrat" panose="00000500000000000000" pitchFamily="2" charset="0"/>
              </a:rPr>
              <a:t>Tư thế ngồi học đúng là như thế nào?</a:t>
            </a:r>
            <a:endParaRPr lang="fr-FR" sz="96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11475" y="4081577"/>
            <a:ext cx="2344975" cy="400110"/>
          </a:xfrm>
          <a:prstGeom prst="rect">
            <a:avLst/>
          </a:prstGeom>
          <a:noFill/>
        </p:spPr>
        <p:txBody>
          <a:bodyPr wrap="square" rtlCol="0">
            <a:spAutoFit/>
          </a:bodyPr>
          <a:lstStyle/>
          <a:p>
            <a:r>
              <a:rPr lang="en-US" sz="2000" b="1">
                <a:solidFill>
                  <a:schemeClr val="bg1"/>
                </a:solidFill>
                <a:latin typeface="Montserrat" panose="00000500000000000000" pitchFamily="2" charset="0"/>
                <a:ea typeface="Calibri" panose="020F0502020204030204" pitchFamily="34" charset="0"/>
              </a:rPr>
              <a:t>Lưng thẳng</a:t>
            </a:r>
            <a:endParaRPr lang="fr-FR" sz="28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11474" y="5090596"/>
            <a:ext cx="2344975" cy="400110"/>
          </a:xfrm>
          <a:prstGeom prst="rect">
            <a:avLst/>
          </a:prstGeom>
          <a:noFill/>
        </p:spPr>
        <p:txBody>
          <a:bodyPr wrap="square" rtlCol="0">
            <a:spAutoFit/>
          </a:bodyPr>
          <a:lstStyle/>
          <a:p>
            <a:r>
              <a:rPr lang="en-US" sz="2000" b="1">
                <a:solidFill>
                  <a:schemeClr val="bg1"/>
                </a:solidFill>
                <a:latin typeface="Montserrat" panose="00000500000000000000" pitchFamily="2" charset="0"/>
              </a:rPr>
              <a:t>Ngực tì vào bàn</a:t>
            </a:r>
            <a:endParaRPr lang="fr-FR" sz="28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62334" y="4081577"/>
            <a:ext cx="2162475" cy="400110"/>
          </a:xfrm>
          <a:prstGeom prst="rect">
            <a:avLst/>
          </a:prstGeom>
          <a:noFill/>
        </p:spPr>
        <p:txBody>
          <a:bodyPr wrap="square" rtlCol="0">
            <a:spAutoFit/>
          </a:bodyPr>
          <a:lstStyle/>
          <a:p>
            <a:r>
              <a:rPr lang="en-US" sz="2000" b="1">
                <a:solidFill>
                  <a:schemeClr val="bg1"/>
                </a:solidFill>
                <a:latin typeface="Montserrat" panose="00000500000000000000" pitchFamily="2" charset="0"/>
                <a:ea typeface="Calibri" panose="020F0502020204030204" pitchFamily="34" charset="0"/>
              </a:rPr>
              <a:t>Cúi sát bàn</a:t>
            </a:r>
            <a:endParaRPr lang="fr-FR" sz="28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53957" y="5105810"/>
            <a:ext cx="2432566" cy="707886"/>
          </a:xfrm>
          <a:prstGeom prst="rect">
            <a:avLst/>
          </a:prstGeom>
          <a:noFill/>
        </p:spPr>
        <p:txBody>
          <a:bodyPr wrap="square" rtlCol="0">
            <a:spAutoFit/>
          </a:bodyPr>
          <a:lstStyle/>
          <a:p>
            <a:r>
              <a:rPr lang="en-US" sz="2000" b="1">
                <a:solidFill>
                  <a:schemeClr val="bg1"/>
                </a:solidFill>
                <a:latin typeface="Montserrat" panose="00000500000000000000" pitchFamily="2" charset="0"/>
                <a:ea typeface="Calibri" panose="020F0502020204030204" pitchFamily="34" charset="0"/>
              </a:rPr>
              <a:t>Chân dang rộng hai bên</a:t>
            </a:r>
            <a:endParaRPr lang="fr-FR" sz="28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0928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0928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2156DC60-641C-43DB-ADA6-4C9DC6C205DF}"/>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32C97361-D66C-4F2F-BA9A-2463A0D3C507}"/>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D474E1D8-4D9C-4A81-967B-8C2309164701}"/>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C2D237F5-DF6F-41FA-94D3-9D034B24A842}"/>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B6FD6D94-5C7A-4C69-A55F-3761E2514F76}"/>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2DEADB2B-27FF-4438-8ABC-EA214B533E5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8B168283-FFA5-498B-97C3-3B1DAAEF418F}"/>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A2DA472B-6AD5-44CA-880E-9264304EF66E}"/>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1301DE39-2C90-409F-B156-182A33D153CD}"/>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3F1706C0-E6FE-47AD-93C3-37B35E7F082E}"/>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A8E78B1B-E59B-4ACF-8D5C-FB813320C93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2ADC655D-DF07-40B1-82A4-9707C8659A7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0847ABF7-17D7-4D57-A0F8-4F4A736ECA2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169055FD-CBAF-466F-8371-80CFA04343C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A6D32DB0-7483-41B4-9D93-CD0DB3CFDD1F}"/>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0A7AC505-2918-4DE5-BAE3-93871826F59B}"/>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A033DCA6-7C8E-40C7-84BA-12384D695971}"/>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8F80E86E-ED4E-4995-8CF4-838390E0560E}"/>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DC05F885-E334-4271-9CC0-50D0B7E151F4}"/>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03E0AA58-6FF8-4BC1-8B2D-113D9E699A84}"/>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CA4C340F-5E8A-4916-A4C2-D913055DB276}"/>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30979808-DE56-4A65-B969-4E02BB7DE35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269F2117-58A5-4C8A-8300-0B5B5158486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40061077-8EE1-4399-8C05-684BB95575D6}"/>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12970BC8-EF8A-4691-8EDE-600E7B44A7E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5B171860-0758-4396-A207-14F40764866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67616484-F7B4-4AAD-A522-D9C07C4BB5D9}"/>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8E4C4C2A-65CA-4BC6-9E8E-86730E407107}"/>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AA1EFE6D-171A-487A-A7F2-98CC36922910}"/>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DEF0B4F1-0493-41C3-AB1F-9E1131843120}"/>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BDA74DE7-4A88-4A25-B4BF-9E5E73DF744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FF231D0C-BA2C-46C2-8012-44D49B4F42E0}"/>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55449A4D-3408-4C04-B7E2-3B6A1EB14C11}"/>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23139FEE-89BF-4B42-851F-0E44E2003844}"/>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E4E044CD-0159-47FC-8235-6B31C4BB5F77}"/>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DE39C3B1-4449-477C-A213-81DD32792446}"/>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A02956D9-F4CE-4ED8-9A01-5E00AD573453}"/>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CFB83E6F-CE65-497A-8F74-EA6F52DD45E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FE203A73-82A0-4FA4-AD91-41CB72882915}"/>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421F7BE5-22D0-4618-B183-381456DD6FB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B054A9AC-E215-4B75-9DF4-9A6E28A3D3AB}"/>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CDD04D92-5D95-4F10-9F30-46DC9DF0FB54}"/>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817451FA-A960-4526-8B45-8BEE0B45D78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C33D8562-860D-4646-82B1-E5B3BDEBEDA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8F71F36E-7822-4D2C-A540-E47909B2032D}"/>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121CA697-1682-4962-B690-88AD47890E54}"/>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B85464DA-4AE9-4465-A2BE-405CE64F4B1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FDC7005E-72C2-42AE-B181-3A3007EADD26}"/>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D3E01439-2A12-4FEA-99FB-CAA9D2D6730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A9C9C75D-2228-4A41-9E27-395A8C7AF0B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4593FFD6-5B41-4099-AF65-9023AD191ED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8D8F4CD1-7EC1-40C5-B1A6-193BBCFFF2F7}"/>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54698513-DD0F-4F99-ABB7-B38A4F42F19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4B22CBFC-5109-4521-B70C-8D583B728E5A}"/>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2EFCDBF3-EA07-4188-9BFB-88358A5798B2}"/>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91D5C83E-B7E3-4065-9C98-5207906E0AE0}"/>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7E6E3FD6-2D78-4983-9A02-CA5A8A2D8351}"/>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45D96BB7-2337-4CD7-BC44-A821D41BFDC7}"/>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81EDD104-2EF8-43EB-A934-B81E3A67CB4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6E5E19EE-5409-4B26-B27B-3F9A23B34F16}"/>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E3859ADB-453E-4164-BBA1-C644A98CDB9D}"/>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6C7EB32C-7779-4F63-A812-0FB16AD813F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EF18DF31-0439-48D8-A082-FC1E40D878C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9F94DD1D-7BF3-4A46-90DF-2E7CE22E8A87}"/>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5AD706AD-4560-4952-97C2-DBFEA1BF8C8F}"/>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E3AF243C-6480-4293-8969-4EB368934BB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488D3DC0-DDE5-4301-A111-EC17197EC7BF}"/>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DFE21755-0428-467B-A6CB-8BB8831C0CB2}"/>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A4AAA8C6-95BF-4E68-9FFC-4F3CEAF773F2}"/>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099DCF9B-D086-4D87-95B3-6206FD259B58}"/>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E27A89CF-D3C6-4C58-B406-5444170319DE}"/>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690517D1-1E44-4E34-98BE-56FD1D8EB07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0111A9DA-164C-4C61-B8CE-BCBB329437D8}"/>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1D167C7F-6EEE-4469-8917-B4D9907CDFF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89AC75A0-F9AC-4567-A83B-D1EBFA36FE8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30825E1E-A109-4AB9-9D1B-B41F12C2001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4EAEACD3-19B5-4F7F-B0E0-893035C1507A}"/>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907A0ABD-C78D-4896-BB54-62B97A10A72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62E65D20-A4DD-42E4-84D0-AEEA25338C7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5D5A381A-A8C0-45DF-A6BF-A008F3B2FCD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295E7BAA-E6D7-4408-B82A-A7DA09929AD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F66DBE76-94D2-4851-80A6-CD1A30B1CB44}"/>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BD944696-A2EA-49E5-B6AB-8FA525481F79}"/>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C430B70D-B0C0-4EDC-84C6-18F4284DC05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063B06B1-8261-440A-BDB3-8CD50EC1008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6668E6BA-FD9B-44E5-A544-567841303A5A}"/>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04606F3E-D221-4994-8CE3-85F986DEA550}"/>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5D3A6113-3E48-4E5A-94D5-C3E949800E09}"/>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E83CEAEF-1019-4184-8613-46D4C0F32302}"/>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121E215F-8AD0-47DA-9823-02E84563AF03}"/>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4E7D3F4C-BC2C-4400-82B5-38A202978DB4}"/>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C0F25278-2400-46F3-B4F8-2F2A72F9FE6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E01DC23D-EFBA-4CA2-AC9B-4AE3BA90E88F}"/>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1042308A-11BB-4FC0-9761-0910B774A1E2}"/>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F9307255-C26D-4A1C-82A3-FC176365269E}"/>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F84053E8-8172-47AE-9177-D64C4784539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6818D8C1-A553-4974-95D2-A33F493B7527}"/>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42FAFA40-D028-4482-B64E-5112B515F700}"/>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F39C5A15-842F-4BEC-AFF5-63B0BDD8442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210273B7-D502-41A4-BECB-EA91474E1F28}"/>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FF6E0752-D621-4D1C-B752-F4A88241CCA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97CF4E43-0B35-49C3-B787-7B4B54576B78}"/>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A9379A79-7816-47D7-8D48-17F16EA162ED}"/>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E23BB226-6998-45BC-BADD-AF54CFCEE495}"/>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9C7744B6-1E9C-4BDD-90C0-314988384FF5}"/>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4F76A294-5442-44E3-A181-2B0DD4A2CAB3}"/>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CA7151AE-DA46-40BA-BA0E-9515C0107BF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F758062B-2B25-4AA1-A3A2-1F9A831110F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507731CA-21D5-48F5-8BA0-974B1092653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FC652B6B-9355-482F-91BE-61344B5F8665}"/>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3352FE8A-F20C-4AD6-9D06-60497CD986BA}"/>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F4B7848B-4B06-4192-B8F6-EA08A7C75E5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4F0BD2B5-B3E0-4ACA-8EA5-3912F0064726}"/>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506A685C-47D6-483F-BCCC-281320BBA250}"/>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156A081B-BF3E-448C-8E07-D0EA99A80037}"/>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0BA05B31-EAFF-430D-89DE-77B2DEC08E1B}"/>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A382D7DC-44C2-4B29-8EC5-729F62D961D9}"/>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7D7B2ABC-3148-4A42-9A34-18BC78AEAB31}"/>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EB1207A7-CA84-460A-A48B-65FC301EA5C6}"/>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98974AF0-542C-40A9-8A17-B4F09094F10E}"/>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531D618B-1317-4652-862C-21F4F723C5C4}"/>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A7A450CC-B18C-4C4B-BA99-68097A6989EF}"/>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260D4387-83D9-4ED8-AB2F-A4EF8DD2EE8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8DC3E51C-C6C8-4037-894C-D31B122CE22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F3AFFE15-8A23-4CB6-A9D5-AC37F6BE0A89}"/>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71E09E3D-CA68-4452-9DA9-F4102CB74134}"/>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3363FA95-F432-4503-A5FB-9F6C6DF103DF}"/>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43FB74C0-D190-4976-A1F6-586E55CA8666}"/>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6B124824-95D1-42AE-84E5-CAC853B1D220}"/>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59E4AC47-2293-4CD7-BF7B-499513F7D49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27690AFA-3CD8-4D1A-84A3-1E9763A3BCE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3AACDC6C-06C3-49E5-9233-BAF61C2202D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BA4A609F-5F11-4355-A562-9EA61FD31503}"/>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87942540-EEC5-47D2-AE0E-A422184F0547}"/>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0AD9F0A5-BEC8-4BA6-9F52-24AF802FE75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3F372F54-E508-459E-92AB-248D32F8807E}"/>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388345F7-35C1-4C90-A721-98CFA50FED75}"/>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D3BBAE82-AB4D-4700-AB51-140067F04A8E}"/>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689F6C15-AE18-42C4-B633-CD415AD20239}"/>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63B1649C-ABC7-47BD-8556-CD9D9749467B}"/>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C0CA0BF2-A269-46FC-B4C2-18EB952C7CC8}"/>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17687040-9D95-4ABE-B5E1-D3406089CC29}"/>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47080DE1-EA02-4748-97F2-BA2CBEF1B16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9CAB1953-8945-40A4-9287-3BEA08F56E62}"/>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3D7E3C42-0682-479E-98C8-53253DD0F311}"/>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12947B97-DB43-450E-861F-D435FB348641}"/>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82776E58-07D8-4674-BA92-2B99D77D5A91}"/>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0381BDBC-8346-42EF-963B-C71E2DFEC830}"/>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8F001699-C068-465B-824E-FFBECE035E1F}"/>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E8FCC3D2-F390-407D-9B16-CA791620001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D49492B5-D140-4881-BBD1-D8E0F3710AD8}"/>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8AA768CE-99FA-43E6-8D9C-76C5BCC92F7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A4C2F76E-1C0E-4821-A928-D5A6418A787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F18E1790-8314-4FE4-A881-728A08A7B6D8}"/>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38117F9A-0847-4461-8D8F-494F655C7C00}"/>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9B35407B-5274-4A95-8E3F-817B4632C161}"/>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1F462D36-4744-4994-85C4-2CCC0C86A231}"/>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4A8FCDA1-FCC3-4189-8CE8-FAAA8C50FFC9}"/>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E91E5B56-6B9E-45A3-87CF-A766CF24A9E8}"/>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3819F274-5ACE-4220-B7DE-77FA913299B4}"/>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18456CB0-583F-4ACA-A608-03AD2F0160A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B45D72FD-CEF7-4CB8-9395-FF7CC37CFD5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D72E6162-7DE0-42A9-9EEE-990328D7665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6AC2AC0D-1BD8-46BF-940A-2FC69CD1130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949890A3-FA24-44B9-8E09-3CA567AA3DB7}"/>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241B5965-5DBA-417C-84F6-28FAC8C4215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BE41E65D-8030-4F34-AF70-4B355B56FDF1}"/>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3BDC9058-F651-4819-AA24-4A8D6D1D616A}"/>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394D5E90-3EE2-40C4-B609-A743E257B2B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790BCF2F-EBF7-43C8-8D7B-371396C70F90}"/>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BC0DA5C2-7FEF-4799-B821-18A5E6C89FFF}"/>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5A3F16DA-9593-4B1A-AFAA-C138808E6C2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FD394204-F4AC-40BA-936F-901092869A51}"/>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BF11ACA1-001F-4622-884D-580D037E2621}"/>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BF39D155-6E98-4FA2-979E-A26FFAA96550}"/>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8737368C-A9E3-4C26-A051-31E4CC90B53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C419C786-487A-4BB1-B759-D80B1F6CE1B5}"/>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5D84FBC2-8118-4892-904C-6EC079C9090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9EA89590-AF9C-44EB-AFEF-B9F260BAB96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2A570AFF-FE55-4623-B84F-3E7CAE9860F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532124C4-7D54-438B-B4BB-FC476006925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BF37890D-116A-4603-8EE6-F9086115400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C5B481FF-09A0-4D28-8E4E-D98E6E3776AC}"/>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A16CCDE5-704B-4D94-B71B-B7ADB82BAE6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BB22156F-3B1D-4282-8DB4-EF0412FBDC15}"/>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97777304-6529-4D2D-A287-6E0EF951F4C7}"/>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52859149-5EE3-42A9-B3CC-807F7D1A1A04}"/>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9DF83892-C9A9-4F4A-AF1A-8B736EE4A582}"/>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3105118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descr="Gold Texture Background Image">
            <a:extLst>
              <a:ext uri="{FF2B5EF4-FFF2-40B4-BE49-F238E27FC236}">
                <a16:creationId xmlns:a16="http://schemas.microsoft.com/office/drawing/2014/main" id="{8E072E62-9501-4170-9461-6AD6FCDD90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6</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US" sz="3200" b="1">
                <a:solidFill>
                  <a:schemeClr val="bg1"/>
                </a:solidFill>
                <a:latin typeface="Montserrat" panose="00000500000000000000" pitchFamily="2" charset="0"/>
              </a:rPr>
              <a:t>Tư thế ngồi học đúng là như thế nào?</a:t>
            </a:r>
            <a:endParaRPr lang="fr-FR" sz="96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11475" y="4081577"/>
            <a:ext cx="2344975" cy="400110"/>
          </a:xfrm>
          <a:prstGeom prst="rect">
            <a:avLst/>
          </a:prstGeom>
          <a:noFill/>
        </p:spPr>
        <p:txBody>
          <a:bodyPr wrap="square" rtlCol="0">
            <a:spAutoFit/>
          </a:bodyPr>
          <a:lstStyle/>
          <a:p>
            <a:r>
              <a:rPr lang="en-US" sz="2000" b="1">
                <a:solidFill>
                  <a:srgbClr val="FFC000"/>
                </a:solidFill>
                <a:latin typeface="Montserrat" panose="00000500000000000000" pitchFamily="2" charset="0"/>
                <a:ea typeface="Calibri" panose="020F0502020204030204" pitchFamily="34" charset="0"/>
              </a:rPr>
              <a:t>Lưng thẳng</a:t>
            </a:r>
            <a:endParaRPr lang="fr-FR" sz="2800">
              <a:solidFill>
                <a:srgbClr val="FFC000"/>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11474" y="5090596"/>
            <a:ext cx="2344975" cy="400110"/>
          </a:xfrm>
          <a:prstGeom prst="rect">
            <a:avLst/>
          </a:prstGeom>
          <a:noFill/>
        </p:spPr>
        <p:txBody>
          <a:bodyPr wrap="square" rtlCol="0">
            <a:spAutoFit/>
          </a:bodyPr>
          <a:lstStyle/>
          <a:p>
            <a:r>
              <a:rPr lang="en-US" sz="2000" b="1">
                <a:solidFill>
                  <a:schemeClr val="bg1"/>
                </a:solidFill>
                <a:latin typeface="Montserrat" panose="00000500000000000000" pitchFamily="2" charset="0"/>
              </a:rPr>
              <a:t>Ngực tì vào bàn</a:t>
            </a:r>
            <a:endParaRPr lang="fr-FR" sz="28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62334" y="4081577"/>
            <a:ext cx="2162475" cy="400110"/>
          </a:xfrm>
          <a:prstGeom prst="rect">
            <a:avLst/>
          </a:prstGeom>
          <a:noFill/>
        </p:spPr>
        <p:txBody>
          <a:bodyPr wrap="square" rtlCol="0">
            <a:spAutoFit/>
          </a:bodyPr>
          <a:lstStyle/>
          <a:p>
            <a:r>
              <a:rPr lang="en-US" sz="2000" b="1">
                <a:solidFill>
                  <a:schemeClr val="bg1"/>
                </a:solidFill>
                <a:latin typeface="Montserrat" panose="00000500000000000000" pitchFamily="2" charset="0"/>
                <a:ea typeface="Calibri" panose="020F0502020204030204" pitchFamily="34" charset="0"/>
              </a:rPr>
              <a:t>Cúi sát bàn</a:t>
            </a:r>
            <a:endParaRPr lang="fr-FR" sz="28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53957" y="5105810"/>
            <a:ext cx="2432566" cy="707886"/>
          </a:xfrm>
          <a:prstGeom prst="rect">
            <a:avLst/>
          </a:prstGeom>
          <a:noFill/>
        </p:spPr>
        <p:txBody>
          <a:bodyPr wrap="square" rtlCol="0">
            <a:spAutoFit/>
          </a:bodyPr>
          <a:lstStyle/>
          <a:p>
            <a:r>
              <a:rPr lang="en-US" sz="2000" b="1">
                <a:solidFill>
                  <a:schemeClr val="bg1"/>
                </a:solidFill>
                <a:latin typeface="Montserrat" panose="00000500000000000000" pitchFamily="2" charset="0"/>
                <a:ea typeface="Calibri" panose="020F0502020204030204" pitchFamily="34" charset="0"/>
              </a:rPr>
              <a:t>Chân dang rộng hai bên</a:t>
            </a:r>
            <a:endParaRPr lang="fr-FR" sz="28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0928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0928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63EB98EE-C0B4-488F-AFB8-6C6F39E5D892}"/>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454068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14" presetClass="entr" presetSubtype="10" repeatCount="indefinite"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randombar(horizontal)">
                                      <p:cBhvr>
                                        <p:cTn id="13" dur="500"/>
                                        <p:tgtEl>
                                          <p:spTgt spid="30"/>
                                        </p:tgtEl>
                                      </p:cBhvr>
                                    </p:animEffect>
                                  </p:childTnLst>
                                </p:cTn>
                              </p:par>
                              <p:par>
                                <p:cTn id="14" presetID="1" presetClass="mediacall" presetSubtype="0" fill="hold" nodeType="withEffect">
                                  <p:stCondLst>
                                    <p:cond delay="0"/>
                                  </p:stCondLst>
                                  <p:childTnLst>
                                    <p:cmd type="call" cmd="playFrom(0.0)">
                                      <p:cBhvr>
                                        <p:cTn id="15" dur="2657"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7"/>
                </p:tgtEl>
              </p:cMediaNode>
            </p:audio>
          </p:childTnLst>
        </p:cTn>
      </p:par>
    </p:tnLst>
    <p:bldLst>
      <p:bldP spid="3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F81C43CC-CDF8-4644-8CB5-10D61B7DC68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7</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US" sz="3200" b="1">
                <a:solidFill>
                  <a:schemeClr val="bg1"/>
                </a:solidFill>
                <a:latin typeface="Montserrat" panose="00000500000000000000" pitchFamily="2" charset="0"/>
              </a:rPr>
              <a:t>Số lớn nhất có hai chữ số là số nào?</a:t>
            </a:r>
            <a:endParaRPr lang="fr-FR" sz="199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11475" y="4005377"/>
            <a:ext cx="2344975"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10</a:t>
            </a:r>
            <a:endParaRPr lang="fr-FR" sz="36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11474" y="5077896"/>
            <a:ext cx="2344975" cy="523220"/>
          </a:xfrm>
          <a:prstGeom prst="rect">
            <a:avLst/>
          </a:prstGeom>
          <a:noFill/>
        </p:spPr>
        <p:txBody>
          <a:bodyPr wrap="square" rtlCol="0">
            <a:spAutoFit/>
          </a:bodyPr>
          <a:lstStyle/>
          <a:p>
            <a:r>
              <a:rPr lang="en-US" sz="2800" b="1">
                <a:solidFill>
                  <a:schemeClr val="bg1"/>
                </a:solidFill>
                <a:latin typeface="Montserrat" panose="00000500000000000000" pitchFamily="2" charset="0"/>
              </a:rPr>
              <a:t>99</a:t>
            </a:r>
            <a:endParaRPr lang="fr-FR" sz="36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62334" y="4005377"/>
            <a:ext cx="2162475"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90</a:t>
            </a:r>
            <a:endParaRPr lang="fr-FR" sz="36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53957" y="5067710"/>
            <a:ext cx="2432566"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100</a:t>
            </a:r>
            <a:endParaRPr lang="fr-FR" sz="36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F15C26B3-0B9A-4CDD-A4E3-63BB9E4BFCEF}"/>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954345E3-094E-451E-91E7-421647871AD7}"/>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FB6C7FAC-BDEF-4E65-BB32-FF269A00EB19}"/>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7CD622EF-3B45-44AF-A45D-C132AD216823}"/>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2DD4A0F3-D138-4FEA-999F-59BE600C19DF}"/>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42514632-B444-4F88-92B5-DF072E7C8429}"/>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45F55478-8AB1-4412-9CFD-677788E674CA}"/>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898E832D-ABA8-4DE7-B2D5-8EBB9BF17527}"/>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901E390D-9E97-40F1-8546-88A53AD74F3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3CF3BC89-69F1-4C9E-974D-DB999B9F5EAB}"/>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568D44D2-2B85-4A70-95A1-06972501C61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1F950158-3146-4431-9452-3FE4165F6FA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AAB44AD1-2B3C-4E18-BEF9-7A40B8F8AEC7}"/>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C4AF80DC-5A3E-4B36-8371-E7AEBEE165D6}"/>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0B181444-4F80-428B-9CD3-08110D2FF540}"/>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1DF090C2-A3FC-4F2B-85F7-EA75F34ADCF5}"/>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DA722CEC-FF82-46AB-8902-BAB622B47DB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3DE7F2B1-0C4A-401D-9396-6766C11EFC01}"/>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9F8E960C-6D5F-409F-B921-8096C6795382}"/>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1289616B-32EC-4CD8-8390-39C6F424B9E7}"/>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BB559265-803D-4CAC-B788-E434F61636F2}"/>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A7C518F1-2317-450E-892B-F83E530A967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19083FFC-56DA-4B04-83D0-A599324B50B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BB0C5B33-5656-4DE2-8011-C0986A66D0A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1A4C0DB5-4B9A-42AC-B547-36CA1457193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4EC43265-FAAB-412C-8A1B-8134D1180DF4}"/>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A1C4E9F2-3525-43B0-A753-6BA372FFA399}"/>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949A42FF-720D-429A-B681-C4707496D5D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6827D7F9-320C-42EF-A543-CB7A22BC084B}"/>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FD8B53A8-F577-41A0-8AC8-EBDF70D51F5B}"/>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26434987-48AD-427C-BF02-11A7213C225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1065376F-C4D3-46E4-8FA6-FCD704F8ABC2}"/>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2A0B33C0-5D57-4B19-AF37-5E85A912A32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3762C5DC-CC01-4689-BC75-B46B671F795E}"/>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2317B152-F1A9-43EC-8DA7-9E5CA89A5492}"/>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6BA3099C-1D70-4954-9335-7CAC461381CB}"/>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67EE4E21-0D30-4F0F-8936-AF782B6231DE}"/>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D3503E45-E995-44A0-9E71-B5FE39AD714B}"/>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A05AED9C-406B-413E-9BFE-6F2640B17F6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911D92D6-9531-423C-983F-F8CB9146A6B5}"/>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3BE0C0F1-056B-4E0F-971C-0D7876A55C3C}"/>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BEB0E54F-7375-4464-BD42-33AA51DA050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89723A3C-D03B-45DC-824E-9E7156E46F63}"/>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EC702606-5AD7-4101-BBD8-E9721F9E98C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8F39D1CE-32D2-46A9-A351-31CE8A72C1C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225418F9-2DE3-4930-82AE-260DE320B6A2}"/>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9116011D-FE8D-410A-9AE2-BE4E71AB4E75}"/>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8BBF9909-7159-43E8-B8EE-06EECD387FD6}"/>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D2F745C5-0725-4EB4-AFB5-751035868AA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A1690C93-98D5-466F-9162-B81F6E9613F8}"/>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03F7E100-9E7E-4B0E-A23A-3FEFC66E315F}"/>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D9D57FBF-D13A-404D-82A9-5562338C5881}"/>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A9D5DDF8-62B5-4460-AA77-2DCC8052FD8E}"/>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BB4D4B57-400D-42FC-8F29-54B4BF4FE9F5}"/>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5C60569E-3988-482A-88CE-0DA9EB23F0A0}"/>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9E8EDF17-3616-4EDF-AF79-EC25A4EB482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80B9D768-AECE-48E9-BC70-3AF913CBD5C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CE88CE51-4676-44AC-A9CC-3C34A6979204}"/>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9ECEDBB2-FDFC-426B-9072-9EB37AFEFAE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71D60A40-C1B6-46F3-8E9C-2135C5BC506C}"/>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8404283F-1574-4BCB-8186-3541C90B2E5B}"/>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B9CE0C8F-0A4D-4D04-9463-265D2149FC20}"/>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A47CD106-CC71-44ED-BD11-B71B3993F3D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210BB6FC-A2A7-4AB7-9F69-08B2F1F6F30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B5EE7134-94CC-4DE9-8FE2-9DDEE93E39D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2925BA9F-1C27-4516-B2A5-25D2FB83049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9447A5CE-0F8B-4F28-8DFA-F4D87B104C48}"/>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461221E3-5D05-4BFB-9EA8-D50875BD7ACC}"/>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1E32CF5F-A8AF-4865-A014-A16973FC06B6}"/>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1AD821FB-58B8-4B75-9872-16EADB30C502}"/>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524AC59D-657D-4F91-A75C-C4C7AB0AEE68}"/>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D4401759-AF0A-4005-B2F1-14C1A58F323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5577E7FD-4C0B-4EC6-A500-0146E05608AB}"/>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E18A3A59-9A65-414B-91E6-98505D9AD999}"/>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4C6F7F04-2021-46EF-ADB2-DB1E6D449B44}"/>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3CA5CFC8-931C-4CE1-B97C-2D771BB87845}"/>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8AE8DBE5-F9DA-4840-9963-5129C62C4CB4}"/>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A9E425D5-20B1-466C-9130-2D91D3D7923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0E501D74-7FE0-4F0F-BB86-1D75894735A5}"/>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9026930F-AA17-48D1-A67B-6B5738EF2C8D}"/>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E98B126F-A9AC-42C4-A5BC-107A0908E76F}"/>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BB3EBDFA-F26B-40C1-BADA-1B71E0B28C72}"/>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FBA10A44-1D73-40EA-A0E8-B12F000BBAD3}"/>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E735C720-AEBA-4887-A81E-0883036C90D1}"/>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9EF091A3-1B63-442E-9F99-BE17A9C980B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E048DD61-C848-462E-8DC3-AF6724D5A891}"/>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47709DD6-1688-410A-9EAB-87C439977261}"/>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74D0DE61-4392-43F3-A7F2-C3A8986D37D4}"/>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62AF3EA2-ECAF-416A-9E62-8CDDD9D6A29A}"/>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0701C91E-93C2-428F-B582-EA0FC2BB78E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69910FC8-BB49-42BA-B448-D384AC7216DB}"/>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2DCEED45-DAA0-41CA-B39D-5F486029BFE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FB31182D-E275-46CE-907D-F178AFC0177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0F1A46B5-97F5-4ACF-8D9E-D43C99EB6AAA}"/>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0FAE81C8-2CF2-487A-A9D8-8B68313FD3F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F7763CAE-9E6B-4E1E-9C1A-ACF159EA958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CA4746A4-91C5-40F6-AA28-5C3C8DF66D41}"/>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83FE1FFC-D2FD-4B60-B5DC-6850F5F41BFF}"/>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FD2A4FC0-5EBA-4054-B4A3-D6E199321C3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C83C3682-C44D-4759-8E7C-356DAC505278}"/>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35CBD18D-1799-4BAB-B7D7-C4F5245BFD0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F310B69E-A30D-4CAC-8056-8C75BF39BE1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A86617A6-61AF-4F62-B979-6FAAB76B5C48}"/>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D0B45CB2-0450-4DC5-B29F-B03CBE745D3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333393D8-DF12-4EEC-9432-F1B01CE1FB4A}"/>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2947C27B-2045-4F51-B5FE-4FE9CD8AA73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03446B02-C30A-4B07-A12A-3A0D971574E8}"/>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AA43D4A8-2CE4-4868-9FED-4309E86A9862}"/>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27272150-FBFC-4A63-8A80-04D0628BCD3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FF29D96B-F807-4B3F-BEBA-4254CB2F920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0278CB04-08C3-45EC-9B03-AB035F0622AC}"/>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781FE2D8-FEDE-4617-90E8-02B12AC64020}"/>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F807D42E-2D16-4633-96E7-E2C6321CB840}"/>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6C295693-4F0C-43B7-9E31-BA9DA832C83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3F9B72F2-B22C-4870-84FC-CAC4CBCC397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88E43B0D-8CD0-4D2C-85B1-3B618C0F9B72}"/>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C3C5891D-8410-44D1-ACF6-93798D408AE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DD10A3B6-E45D-4200-A161-E63D26535F9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3441B7F2-2FDC-4EBA-8493-8FCA77D397DF}"/>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485FC988-AF00-453D-AAA2-575DBB428244}"/>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115E0F4F-FD45-44F3-8275-4A925FE1DAC8}"/>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0AFFD3A7-2A08-4E87-BBFC-406F11A802AF}"/>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A3D94DEC-9770-4802-8824-128EAF986C3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1D09509E-1E53-4042-95AD-08EA5C7B781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3074C5BD-9667-4BDB-9380-FD6AE582654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2F22C786-8BF8-4CCF-9151-F7A8592D1BF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A6EEBB23-F284-4EAD-BCDA-AEE96E2B67A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F40B7312-5FCD-40F2-9B10-2F8230267E7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9C0F25CA-A1FF-4E2B-A961-A04872587523}"/>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41120F39-568C-44E7-A3DC-D64EA24E27E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E9717B7D-2FCE-4A7E-B2AD-ECAA077C073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5A94ECF6-77E4-4A09-BF72-6343CDF5486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73020A72-D0C7-4632-B940-B3B049CCF70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FA50D8FE-A0A9-45B0-AFB8-62F4F5FF44F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0C4F493E-E90A-40E4-B322-03F0EB2ECF5A}"/>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D242BC7D-D379-498B-A57E-EEE2C4C61C29}"/>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9380790E-9371-4A59-8783-17F9A2104D49}"/>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0F7936B5-D52C-4D1C-B1B1-4FAE75C0A7C4}"/>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1ECB0150-6A64-4931-8CF2-36737672C06D}"/>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B5E923C0-F783-4DA5-B4C8-C9CB04996313}"/>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5696F28A-A8DB-41B8-BBA3-85FD43CA848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63065042-3AF9-40F6-950D-EC359F720DD7}"/>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C41417BC-D0CC-4E1B-9B35-DF3E2942654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E754BC87-21AF-4555-B127-292C4665DAB4}"/>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752E8414-9DEC-4004-8B69-F2DDAE597A81}"/>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08D6C40C-CDDF-4973-B033-2AE2F37CAE00}"/>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E3272A29-6D4C-47E2-B8BA-81A3FE85A535}"/>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8E99BEE5-2271-470E-B6F7-12F137996B7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6DD9EFB8-8286-47CD-BF35-A2D961AEDAC5}"/>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EA4F71B6-9111-47F7-9F01-DCD2C8FB7F6F}"/>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7F8A8546-1E10-4662-83F4-A372CA4CF220}"/>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A448F2F3-605B-401A-AAB5-765DD4B2BAD3}"/>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6D826167-7D6C-457D-AD0C-36920F7A5F7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9864991B-71AB-4BFE-8B2B-64A5DD968D11}"/>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B27FF454-5457-4813-9019-41AB1F7F1D8B}"/>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49B3DA2D-FFE4-48DF-B828-7B91E99CAC62}"/>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6FC8229C-F96F-4C5C-BB0B-E4021D96299B}"/>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5319B8EF-FB50-48E7-A23B-38CF23456A7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695C2E3C-A76C-4EC7-897E-9B1FFFB8B59C}"/>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B1B3CDFB-B430-4086-883B-29793A8147B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757B8926-8C9D-4BB9-AA83-E07DCF488C0F}"/>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33164B11-32E5-49BC-8FA2-4B420717CC0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5B0D4A52-634E-444E-A78A-34733A1335B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8B3A01E6-9AB8-4DC7-837C-33573EEE85DC}"/>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60C91FEE-4AA1-42CE-8F79-C15F67AFF8EB}"/>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3610F609-C0DC-461E-91A9-25C88352D4B7}"/>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79919AA7-5BC3-4069-ACB3-CD58CCE58E3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D7087C25-9615-4D5C-A3AA-52E10F2DC255}"/>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0CEFE002-9C04-451D-9AF3-2851B044530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CE860FE8-A934-4425-B042-58875FEEC026}"/>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20E2553D-4717-41F5-98E0-CF1766F60DE0}"/>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CF17EB31-1B38-469F-9AAF-E68CD50D7082}"/>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C46462FC-51D6-4856-A9E7-14BD939A0631}"/>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E71E12E3-928C-47A3-BCAE-FF4E4A0AFE0F}"/>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3C5345FF-D3E0-4249-8FB9-439C5F2AFAD9}"/>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8006492F-16ED-4BCD-8ABB-BA0D620C65F9}"/>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2D426AAC-DBFE-4624-A45A-7B7A4A338DEF}"/>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4E4E8637-A54C-4887-9CAF-CEA2F4B43AA7}"/>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41EC2D26-27E1-4CCC-BF49-F323C1C1E670}"/>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7BD69C41-A210-43CB-B55E-7E714C745F4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D0D417FF-3A22-4865-A584-4F682D6C4D02}"/>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37F4EF24-21B2-4034-A569-646C3F1FA8FE}"/>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9C22C3AD-3A21-42D2-9884-C37B6C8BA6E1}"/>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C838A106-F54B-4FF5-9AC2-603EE20A3C2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0C85E969-5056-4C59-93D4-74F066F09467}"/>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CE8CF55C-2507-44AE-BED9-52DAF199D1C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E3C045C3-4591-4FB4-AA46-B172A40E9D99}"/>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8553D7A4-1D82-4AB9-8431-125EE99ED067}"/>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38920112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descr="Gold Texture Background Image">
            <a:extLst>
              <a:ext uri="{FF2B5EF4-FFF2-40B4-BE49-F238E27FC236}">
                <a16:creationId xmlns:a16="http://schemas.microsoft.com/office/drawing/2014/main" id="{BE2D581E-802C-445F-9EB4-19E2AA8A5FC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7</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US" sz="3200" b="1">
                <a:solidFill>
                  <a:schemeClr val="bg1"/>
                </a:solidFill>
                <a:latin typeface="Montserrat" panose="00000500000000000000" pitchFamily="2" charset="0"/>
              </a:rPr>
              <a:t>Số lớn nhất có hai chữ số là số nào?</a:t>
            </a:r>
            <a:endParaRPr lang="fr-FR" sz="199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11475" y="4005377"/>
            <a:ext cx="2344975"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10</a:t>
            </a:r>
            <a:endParaRPr lang="fr-FR" sz="36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11474" y="5077896"/>
            <a:ext cx="2344975" cy="523220"/>
          </a:xfrm>
          <a:prstGeom prst="rect">
            <a:avLst/>
          </a:prstGeom>
          <a:noFill/>
        </p:spPr>
        <p:txBody>
          <a:bodyPr wrap="square" rtlCol="0">
            <a:spAutoFit/>
          </a:bodyPr>
          <a:lstStyle/>
          <a:p>
            <a:r>
              <a:rPr lang="en-US" sz="2800" b="1">
                <a:solidFill>
                  <a:srgbClr val="FFC000"/>
                </a:solidFill>
                <a:latin typeface="Montserrat" panose="00000500000000000000" pitchFamily="2" charset="0"/>
              </a:rPr>
              <a:t>99</a:t>
            </a:r>
            <a:endParaRPr lang="fr-FR" sz="3600">
              <a:solidFill>
                <a:srgbClr val="FFC000"/>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62334" y="4005377"/>
            <a:ext cx="2162475"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90</a:t>
            </a:r>
            <a:endParaRPr lang="fr-FR" sz="36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53957" y="5067710"/>
            <a:ext cx="2432566"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100</a:t>
            </a:r>
            <a:endParaRPr lang="fr-FR" sz="36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5A49888A-6B54-4CE4-8681-747D02128882}"/>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1756147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14" presetClass="entr" presetSubtype="10" repeatCount="indefinite" fill="hold" grpId="0" nodeType="with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randombar(horizontal)">
                                      <p:cBhvr>
                                        <p:cTn id="13" dur="500"/>
                                        <p:tgtEl>
                                          <p:spTgt spid="31"/>
                                        </p:tgtEl>
                                      </p:cBhvr>
                                    </p:animEffect>
                                  </p:childTnLst>
                                </p:cTn>
                              </p:par>
                              <p:par>
                                <p:cTn id="14" presetID="1" presetClass="mediacall" presetSubtype="0" fill="hold" nodeType="withEffect">
                                  <p:stCondLst>
                                    <p:cond delay="0"/>
                                  </p:stCondLst>
                                  <p:childTnLst>
                                    <p:cmd type="call" cmd="playFrom(0.0)">
                                      <p:cBhvr>
                                        <p:cTn id="15" dur="2657"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7"/>
                </p:tgtEl>
              </p:cMediaNode>
            </p:audio>
          </p:childTnLst>
        </p:cTn>
      </p:par>
    </p:tnLst>
    <p:bldLst>
      <p:bldP spid="3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160697AD-0D54-4779-B546-7AF9DD7470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8</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646331"/>
          </a:xfrm>
          <a:prstGeom prst="rect">
            <a:avLst/>
          </a:prstGeom>
          <a:noFill/>
        </p:spPr>
        <p:txBody>
          <a:bodyPr wrap="square" rtlCol="0">
            <a:spAutoFit/>
          </a:bodyPr>
          <a:lstStyle/>
          <a:p>
            <a:pPr algn="ctr"/>
            <a:r>
              <a:rPr lang="en-US" sz="3600" b="1">
                <a:solidFill>
                  <a:schemeClr val="bg1"/>
                </a:solidFill>
                <a:latin typeface="Montserrat" panose="00000500000000000000" pitchFamily="2" charset="0"/>
              </a:rPr>
              <a:t>Đâu là cách viết đúng?</a:t>
            </a:r>
            <a:endParaRPr lang="fr-FR" sz="496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11475" y="4005377"/>
            <a:ext cx="2344975"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Tiê</a:t>
            </a:r>
            <a:endParaRPr lang="fr-FR" sz="36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11474" y="5077896"/>
            <a:ext cx="2344975" cy="523220"/>
          </a:xfrm>
          <a:prstGeom prst="rect">
            <a:avLst/>
          </a:prstGeom>
          <a:noFill/>
        </p:spPr>
        <p:txBody>
          <a:bodyPr wrap="square" rtlCol="0">
            <a:spAutoFit/>
          </a:bodyPr>
          <a:lstStyle/>
          <a:p>
            <a:r>
              <a:rPr lang="en-US" sz="2800" b="1">
                <a:solidFill>
                  <a:schemeClr val="bg1"/>
                </a:solidFill>
                <a:latin typeface="Montserrat" panose="00000500000000000000" pitchFamily="2" charset="0"/>
              </a:rPr>
              <a:t>Muô</a:t>
            </a:r>
            <a:endParaRPr lang="fr-FR" sz="36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62334" y="4005377"/>
            <a:ext cx="2162475"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Tia</a:t>
            </a:r>
            <a:endParaRPr lang="fr-FR" sz="36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53957" y="5067710"/>
            <a:ext cx="2432566"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Xươ</a:t>
            </a:r>
            <a:endParaRPr lang="fr-FR" sz="36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A171FCD5-5BF0-4159-B0E8-8948B1340493}"/>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53A2E729-31D8-4267-A8E8-3A95789DFCE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F2BFCA21-AF73-43C4-A01C-8EEA4227742F}"/>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9A4B95D6-139B-41DC-B8EC-B6E62056954F}"/>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2C731527-137A-4F0D-A586-C9CC3C2E5E38}"/>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6808DCFB-7B1C-4AB0-9A91-50E274CE43C0}"/>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74B5FBFE-6319-439B-9F7B-E077EC043E1F}"/>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223BF5EA-37B4-4E7B-A1F4-C1F340144E53}"/>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2AD838C7-EEDF-4585-9015-549AAA57AF3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5A7988AA-F65D-4CE1-AE05-DD497C11340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B3B37FA6-6C54-4779-9B71-A3268D6405E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CC22BFA4-348A-4DA4-81FF-D9F3E02E229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161D54F9-0B57-43CB-B4E4-F465127CA52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A55489A0-D3EA-4273-A690-0C2950670F1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0E212AD3-6D24-472A-AEDC-81795825F8D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A3D21650-9B17-4C24-9C31-39B59BCA6162}"/>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84D23814-D5BB-4F2E-B490-05F7C0C2AD34}"/>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1DD7E21D-54B2-40D3-9C6B-2D7F3C7FCFAD}"/>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29CF8ED8-964D-4DD0-B004-32E6BEEA31AD}"/>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C32F9099-5FE8-4155-8E36-65D83101C231}"/>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D4F63E5E-79BC-428B-BA0D-12FBB249EFD2}"/>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5036E5F5-7429-41C1-94C8-54BE0DA77A68}"/>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F7E492C1-7BCC-4D5F-B0A9-5CC3EBA11580}"/>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4BF99316-D22D-4268-A488-87C6FF6551B6}"/>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7DDB7CE8-1402-4AF1-98B0-157969C98225}"/>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956C6E84-03F3-4121-96BC-1472A846F88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2955FF57-DE54-4AB8-A312-A754E0919FE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28B53952-0301-40CD-8736-A9DDD82C4F31}"/>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391A4B35-0E9C-4C35-93F4-D6A777C285EE}"/>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6BEA5C70-89A8-4314-84DE-E601A42F3A68}"/>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9BEDAB42-5E5C-489B-AF60-08187517789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1715D1CC-8EDC-4671-9860-E578F102992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B5596012-855D-4CDF-BB9B-3FF9EE69E54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48E453FC-8084-412C-90F3-180CAE767B04}"/>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5DD79F4C-CAB3-4580-AB28-49969802AAC0}"/>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4B2B1FEE-04B1-42B5-832A-091E55ED1A18}"/>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31E24269-AAA2-452E-B6D9-7FA1A7B7632F}"/>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426F93D7-8A40-4C4D-BB52-B26026C00D0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4EB91604-36ED-4805-AE7A-AC1AA0862385}"/>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BDCD34F8-56B8-4D93-AAB1-15B9DC85960B}"/>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E1D9EC76-5F3A-4982-B4FE-A3D4EB6364BF}"/>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42075C54-6569-461F-A151-6E6478F7F85B}"/>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E0B86987-202B-4BCB-8F7D-3C1D1AC2D17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F04DC33B-B437-45F7-94A0-8D53F096FC9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F6A6288B-B4A9-411B-AD55-FB83451D050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AE513F7B-25E0-49E3-A3D1-68CAA0784D61}"/>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FE9DC951-3B9E-4815-80D8-8991F2974B0C}"/>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BCE56ECE-44D5-4125-8AB5-97588E4D1D95}"/>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922EF7AD-AFBF-4EF8-B180-D66241C4A672}"/>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CE790ED7-8CFD-4734-A3A8-E98826CA796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50A7073B-FD54-4E8D-BBBD-DF9F07EA5024}"/>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140A4397-614D-4DEC-89EA-CD9867222373}"/>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687AACF6-61E6-4AB3-936C-2A1F6E249D15}"/>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10135F5A-E09A-43D4-8DA8-F8465607AA3C}"/>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455BF2E5-E1E0-4A72-9D85-8B8ED8F40B86}"/>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10E9A944-671B-4166-9768-4C52C8F1DD3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0CD653B3-4BFA-42D6-AC79-5819A2D20995}"/>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8A4F3584-AC80-46C8-B654-C8D51138A407}"/>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AEA241CD-29F3-4A55-9057-327ED5985AF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6D726EC6-EB9E-4378-87FB-1CF14A3A6C54}"/>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812EF8AA-B09A-4F9D-9A88-1B8E0DE4AE23}"/>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3892BA8D-AEEE-4E19-93D3-8810FB1176EC}"/>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E7FC6DD9-C022-464D-9F74-97D35DB47D9E}"/>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78C969E8-5511-4174-95FC-8CAD2DA4D96C}"/>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6D523F95-11BE-40B4-B53C-4D6AF3A77310}"/>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4A24A524-329F-430A-960A-3BBFC9C665FA}"/>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071FDE7C-9E3A-446B-B965-840A69DD8CC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DEC56E7C-F43F-4C96-B248-EE8DBE05300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3AEB0C4A-B37D-4CCB-900C-80AB70EC7D73}"/>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D8C1E000-6727-4593-BD04-D474A4AC88F4}"/>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F08F755E-9BE5-4018-8B78-03A6CFE96A7E}"/>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6E5F666B-EEA5-478E-A1E1-A983DEDD1303}"/>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289B6805-AF3F-429E-950C-0542356FDCE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F1A95706-94B7-499E-9F8F-1895D70AADD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0E5B2EE4-FFF0-4AFA-92C1-D4549F6D486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FB8CF7F9-6EFE-4077-91F3-02D077C7ACD2}"/>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FEACDC1B-7FC4-46F6-9114-D2BF849B62E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E1FB0029-CF1C-4DD9-AE5F-53C8FB426DF9}"/>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F56D3951-6A02-4252-AB0C-545C6E346C9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E5A191B5-5842-4EE3-A6F2-65E55C30A9B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E50E7046-1F68-4653-A73B-0B41D52D6D90}"/>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54FD3240-3F36-4729-B02F-ABDF22F7623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DB1B7F58-7397-42BC-BF9C-C79D6607F0F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CB5D5F2B-DC70-4A77-84BC-F12797D1FF48}"/>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635AD9A8-92A9-470A-924D-1A9FB83A559F}"/>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8AEE3DE0-DDDB-4292-915C-0A1B2BF7AFD1}"/>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A1331199-A17C-4DEC-B8A3-FA58C1E0416D}"/>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356B99D2-CD5A-4CF7-A965-375C9FCB046B}"/>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50B6D7FC-83A7-4EDF-A42B-A8D39008E7E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EBEF8D23-9957-4681-B1EB-8775E1F8769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7EB254F4-1F0E-40B9-8C32-5AC77611576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A554DD3F-8130-4D5F-BC6D-907E3B9B911C}"/>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D76BF4AC-F528-4F63-B87A-7957E31E84B7}"/>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AC6680C7-29DE-42D6-9C50-3EE43CD79173}"/>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FAA83E85-FB84-40D6-9AF4-834EE2A77B9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1593F5B7-F3AF-402C-AA38-569BD605244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D256F119-1C82-4605-9C54-A18851EC87A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CA768435-840D-413C-A564-16E517C85AF3}"/>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C645B532-4069-4D76-824A-378557DD0319}"/>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4FFE5C7C-2D45-4443-9D91-517EA3025019}"/>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414B39F5-8384-49D1-92FA-55C8DF3BC7B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6722E8FA-522E-4CDD-99B7-BCC6CAC6DDA6}"/>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52EE9EB0-4F6D-4047-A717-0D852C600331}"/>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4AD4EA1F-E6AB-4752-B4BD-7E4C33C022F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27FB79AE-1B13-498A-B44A-00D3A72EDF0B}"/>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44467ACB-A69E-4662-A1B7-FE381CC3BCD4}"/>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16E2A924-826C-4121-B304-537322795B8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72485BA6-2B0A-4B42-8E6A-6561DFAD9725}"/>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C5469EB6-6E40-4E08-BD39-7E4EC063E11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C864C830-37E7-4183-AA92-75E3A0028C1E}"/>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DDE1A1C3-3833-4F1A-AF86-589E0A24F909}"/>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31726D02-0AC6-4B7F-857C-4B2B11172CA5}"/>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5C76D8ED-62C6-4106-9FB4-6EB11EBB639C}"/>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A29E0014-4C93-4FBD-8027-8BE7AFD65D3E}"/>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70B5539D-AF58-4545-AD37-DECA5C24F845}"/>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1F618F16-5369-4309-8190-7A9EF6CE5B45}"/>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96D6880C-2116-4317-9B5C-90BFC6D0A27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A50D4E68-F25A-4C4B-9753-A14FA4233FB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1512C50E-11B1-4B09-9FF4-EA82566E80F4}"/>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11AE420D-5967-44AA-B71A-DC19339928BC}"/>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4938F02B-C371-4828-AAAB-5EBA32BD796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A4AA18C5-8682-4B39-B985-7C5568105B27}"/>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BC47E8B2-8AA2-4ED1-BFA1-1F84A5EA619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5A62EB03-E59A-4447-9FA6-9B93DFD5DD1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1E892CBB-2DB2-45D4-BE4C-C13CED3EBC7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D3EFA66E-6D2E-4C69-B13A-9DAC9DAC2FC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4F63E03A-E679-47A1-89EC-47C536F68D26}"/>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46DEAB4F-25D1-43E5-8134-82584DFB447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71AF7C83-C665-4B51-9067-241BEF6EC31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9782624C-D7A2-40D5-AC37-6BD7083AD1D5}"/>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7F4D0DBC-7C3F-42D5-9C21-D2387AF49F3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B007161A-62AD-4A77-A913-ED114A63A144}"/>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9A7C424A-765D-4556-993B-75BBC4CFF7B4}"/>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20684788-CB2F-48E3-8B8A-9CF63FB6464C}"/>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35FA4BCE-71A4-414A-BFA6-6AC6ADD6109B}"/>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E7F3068A-D7E2-45B6-A948-F7EA587A5B52}"/>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FA58F022-36CE-4C4B-A6EE-936DA770BF17}"/>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894B06BD-0621-47AF-88F2-D9E04DED1D54}"/>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ACB46477-F914-406B-8CE5-8E17070E951D}"/>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84F1F954-7E46-434C-A0B8-8D64596E1861}"/>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A70A910E-E0BD-4070-87F6-69C8CAC6C710}"/>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01D857CA-2563-4FA8-9D94-CAF9CA39DCD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CCBDCF57-C6D9-4306-A2DF-3F8DCA6D9CF6}"/>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8C492992-D79D-4478-92C1-2F27EF70A189}"/>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21912261-0EB8-47AE-9326-436F1F55E353}"/>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56C7BC4E-8A45-40B6-929A-D6CB392DF32B}"/>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63BCE991-861B-4F2C-97B8-B3A71CDA4C9D}"/>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D6666D34-A869-4D64-B299-272E1E7284DD}"/>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DA1C2440-FDFC-4980-AEE7-CB47D6C15873}"/>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A9B33FAC-3443-4C54-B577-AB85846AB397}"/>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773C8821-7795-4775-9993-A68C7273EB9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3435241C-E988-48C1-BC95-C9DBED6C7378}"/>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2E5FC128-9772-4AD7-99F3-068ECE2F054E}"/>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DE9D2681-9E7F-467B-8B57-D112CF959EF9}"/>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26D457AC-DC75-4F6E-BE36-E0C70AFDE9A8}"/>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F9AE9B53-C24F-40B9-AF80-DEC7A9C348DC}"/>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CE806FFF-B21D-4BB6-9FB7-8ACED3CFC35C}"/>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806343C1-E07A-4B17-AF66-769DD81EF8A5}"/>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DA66A706-D37F-41BE-A593-61C0E66885B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73D4E32B-1137-4D37-B557-A11BF956AD25}"/>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49CBB721-2454-419A-8CC9-281669988544}"/>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2809F750-E44D-47EF-B32A-17F2B08F4B60}"/>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3B9DC5E7-8628-4329-A9BF-F83CCB91B7CB}"/>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5ADBC1C7-5E59-4613-BD4F-95077ED26F3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6D41C152-E410-414F-AE14-F16446CAB45B}"/>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D2E2E30C-851D-48CC-AA9D-F1819C344148}"/>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772CF061-C7E9-4E42-95CC-14DA307E9BD5}"/>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2C73886E-3625-4C1C-885D-26B5968D4C67}"/>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131FCD45-7465-434B-9074-139F435CBC6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18E6681E-9F1F-40BA-80AA-44819ACC7879}"/>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EA90AE44-3734-4CC9-9330-1F60E54E2CCF}"/>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2E36E14A-1F98-4910-886C-E1607CBCF212}"/>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DA59D75E-5D73-4A61-915E-159729440C78}"/>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FC397473-52A2-409C-93B8-81379F72BE16}"/>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6AB7B563-06F8-4368-81CF-48F2DE9A62F0}"/>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77F9CB7E-A87C-474E-868B-D010EB9FCF1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1DEA997A-C118-4813-ABA8-4F6DDCFBAEEB}"/>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77A97373-E482-49E3-A74E-EA76574C330B}"/>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C5DB183B-AB47-4C45-B0EC-375CC92709A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A3935519-B94D-4F57-AAB7-91F255C9F99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E50E0042-6E55-40EF-B938-C106F0739861}"/>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4183EDE3-FC8C-4EA3-BD3B-0E2FF557F67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09528AC8-40BE-4231-959B-3EE13FE6231B}"/>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C50EF7E3-F781-4DF0-A497-264963714F47}"/>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486F238A-7A00-461D-8515-55B8940E783C}"/>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31248C9E-CFAE-474A-8774-84DA8BDB4277}"/>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52EE6B50-46E8-467E-AF13-FBA9C6C422D0}"/>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B10A4F49-7DA8-45E7-88B7-CBB7E000C622}"/>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559786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descr="Gold Texture Background Image">
            <a:extLst>
              <a:ext uri="{FF2B5EF4-FFF2-40B4-BE49-F238E27FC236}">
                <a16:creationId xmlns:a16="http://schemas.microsoft.com/office/drawing/2014/main" id="{6FDD861A-07BB-44A3-AC51-052171ECB38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8</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646331"/>
          </a:xfrm>
          <a:prstGeom prst="rect">
            <a:avLst/>
          </a:prstGeom>
          <a:noFill/>
        </p:spPr>
        <p:txBody>
          <a:bodyPr wrap="square" rtlCol="0">
            <a:spAutoFit/>
          </a:bodyPr>
          <a:lstStyle/>
          <a:p>
            <a:pPr algn="ctr"/>
            <a:r>
              <a:rPr lang="en-US" sz="3600" b="1">
                <a:solidFill>
                  <a:schemeClr val="bg1"/>
                </a:solidFill>
                <a:latin typeface="Montserrat" panose="00000500000000000000" pitchFamily="2" charset="0"/>
              </a:rPr>
              <a:t>Đâu là cách viết đúng?</a:t>
            </a:r>
            <a:endParaRPr lang="fr-FR" sz="496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11475" y="4005377"/>
            <a:ext cx="2344975"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Tiê</a:t>
            </a:r>
            <a:endParaRPr lang="fr-FR" sz="36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11474" y="5077896"/>
            <a:ext cx="2344975" cy="523220"/>
          </a:xfrm>
          <a:prstGeom prst="rect">
            <a:avLst/>
          </a:prstGeom>
          <a:noFill/>
        </p:spPr>
        <p:txBody>
          <a:bodyPr wrap="square" rtlCol="0">
            <a:spAutoFit/>
          </a:bodyPr>
          <a:lstStyle/>
          <a:p>
            <a:r>
              <a:rPr lang="en-US" sz="2800" b="1">
                <a:solidFill>
                  <a:schemeClr val="bg1"/>
                </a:solidFill>
                <a:latin typeface="Montserrat" panose="00000500000000000000" pitchFamily="2" charset="0"/>
              </a:rPr>
              <a:t>Muô</a:t>
            </a:r>
            <a:endParaRPr lang="fr-FR" sz="36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62334" y="4005377"/>
            <a:ext cx="2162475" cy="523220"/>
          </a:xfrm>
          <a:prstGeom prst="rect">
            <a:avLst/>
          </a:prstGeom>
          <a:noFill/>
        </p:spPr>
        <p:txBody>
          <a:bodyPr wrap="square" rtlCol="0">
            <a:spAutoFit/>
          </a:bodyPr>
          <a:lstStyle/>
          <a:p>
            <a:r>
              <a:rPr lang="en-US" sz="2800" b="1">
                <a:solidFill>
                  <a:srgbClr val="FFC000"/>
                </a:solidFill>
                <a:latin typeface="Montserrat" panose="00000500000000000000" pitchFamily="2" charset="0"/>
                <a:ea typeface="Calibri" panose="020F0502020204030204" pitchFamily="34" charset="0"/>
              </a:rPr>
              <a:t>Tia</a:t>
            </a:r>
            <a:endParaRPr lang="fr-FR" sz="3600">
              <a:solidFill>
                <a:srgbClr val="FFC000"/>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53957" y="5067710"/>
            <a:ext cx="2432566"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Xươ</a:t>
            </a:r>
            <a:endParaRPr lang="fr-FR" sz="36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B0F32EFF-B8AF-413C-9070-859ED1A6946C}"/>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3804065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14" presetClass="entr" presetSubtype="10" repeatCount="indefinite" fill="hold" grpId="0"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randombar(horizontal)">
                                      <p:cBhvr>
                                        <p:cTn id="13" dur="500"/>
                                        <p:tgtEl>
                                          <p:spTgt spid="32"/>
                                        </p:tgtEl>
                                      </p:cBhvr>
                                    </p:animEffect>
                                  </p:childTnLst>
                                </p:cTn>
                              </p:par>
                              <p:par>
                                <p:cTn id="14" presetID="1" presetClass="mediacall" presetSubtype="0" fill="hold" nodeType="withEffect">
                                  <p:stCondLst>
                                    <p:cond delay="0"/>
                                  </p:stCondLst>
                                  <p:childTnLst>
                                    <p:cmd type="call" cmd="playFrom(0.0)">
                                      <p:cBhvr>
                                        <p:cTn id="15" dur="2657"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7"/>
                </p:tgtEl>
              </p:cMediaNode>
            </p:audio>
          </p:childTnLst>
        </p:cTn>
      </p:par>
    </p:tnLst>
    <p:bldLst>
      <p:bldP spid="3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FCF243BB-F0DE-4520-A635-CFB4A38D281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9</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US" sz="3200" b="1">
                <a:solidFill>
                  <a:schemeClr val="bg1"/>
                </a:solidFill>
                <a:latin typeface="Montserrat" panose="00000500000000000000" pitchFamily="2" charset="0"/>
              </a:rPr>
              <a:t>Có bao nhiêu số có một chữ số?</a:t>
            </a:r>
            <a:endParaRPr lang="fr-FR" sz="1028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11475" y="4005377"/>
            <a:ext cx="2344975"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8</a:t>
            </a:r>
            <a:endParaRPr lang="fr-FR" sz="36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11474" y="5077896"/>
            <a:ext cx="2344975" cy="523220"/>
          </a:xfrm>
          <a:prstGeom prst="rect">
            <a:avLst/>
          </a:prstGeom>
          <a:noFill/>
        </p:spPr>
        <p:txBody>
          <a:bodyPr wrap="square" rtlCol="0">
            <a:spAutoFit/>
          </a:bodyPr>
          <a:lstStyle/>
          <a:p>
            <a:r>
              <a:rPr lang="en-US" sz="2800" b="1">
                <a:solidFill>
                  <a:schemeClr val="bg1"/>
                </a:solidFill>
                <a:latin typeface="Montserrat" panose="00000500000000000000" pitchFamily="2" charset="0"/>
              </a:rPr>
              <a:t>10</a:t>
            </a:r>
            <a:endParaRPr lang="fr-FR" sz="36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62334" y="4005377"/>
            <a:ext cx="2162475"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9</a:t>
            </a:r>
            <a:endParaRPr lang="fr-FR" sz="36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53957" y="5067710"/>
            <a:ext cx="2432566"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11</a:t>
            </a:r>
            <a:endParaRPr lang="fr-FR" sz="36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00E58C8B-5B8C-4CC0-9A5C-C046E19BA902}"/>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9C236408-348A-4DDB-B67E-A5E89A2CD28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6191E771-4154-4682-BF61-B84F5DF787A3}"/>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94BC69C6-D3AB-4FA2-BF4A-87AD53DDB86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CE1C0252-281C-496F-9323-F6ABF4702AB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916C5070-C659-4656-9E32-8BFD5BBC28A1}"/>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408E4B3C-A1C7-4FC4-B4AF-13C7A363D59A}"/>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D828491A-AA1B-4CD6-A48D-4788C31EBBA5}"/>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A290B7D0-D07B-4573-B52D-FF0B58A795C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7C4A75CE-4463-49EB-9B2A-D52D20F62D30}"/>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88A4EF53-4ACC-4AED-96FC-2ACE92A19AF1}"/>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DEC55844-1F2E-4C50-85BE-5AC99097BDC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ED675C09-48A3-4EEE-8913-7775C33713B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0F731A7F-40B2-4F91-A1B4-CB918E9AE337}"/>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A2940A03-AA41-4B16-BC86-82428CB4298F}"/>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7A670AB9-3F15-488C-BAFD-4777DE027A41}"/>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6213C951-9F84-4322-9609-9289086FD616}"/>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826FF8A2-8CED-4E79-B781-60E280374267}"/>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785CF650-5383-4470-BA6E-1F5339F74D2C}"/>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2360D5E6-7EA4-44DC-9C9D-624F83028AD0}"/>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2E911959-17D7-4CFF-B181-5E0E8E4D77C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66854765-B325-4750-A2EA-CF1CEE51371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DAD09332-196C-40FD-B6B9-4D02B378C24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E0E510F7-185C-45BF-A229-2E21F477636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BA7E25AB-6583-4B82-8B86-38146A9B301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8285C51B-C771-4B39-9317-457D6B3E5939}"/>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5C1E8F0A-3D34-42BA-93D5-49190B5D32FD}"/>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66E7DD52-6F5E-4A1F-BA2A-143FA8CB6CE4}"/>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761D0D03-D971-4033-BD86-7E6EBBBDB18E}"/>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54E326E5-C60B-47CC-B128-54A6177956FC}"/>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03EB5396-F583-40C0-B238-8DEECC7DF077}"/>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40B4C5FF-A6C7-4F5E-9533-1A769255AEF6}"/>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50382D25-5344-4DA7-9235-3E37977A7A0C}"/>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CD9AD3B7-5C82-4184-9274-55191C969D6C}"/>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8DA41F0B-6844-4839-AEC3-4EC042BC96DA}"/>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FB30EC4E-2049-43D4-97C9-87997F9895FD}"/>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3A7928CA-ACB0-41B7-A0F3-468A02157EC9}"/>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3D793656-4763-49FA-BD6D-59B4DA43DD7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0CD52C9C-4B3E-438E-88C0-9C506EBC4439}"/>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B969989E-0918-4E9F-B550-B53FE4B3DEA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A381798E-0963-462D-B10F-337F8C921A0A}"/>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D02A1C4C-4CDE-4B09-A853-24AFECF9652C}"/>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2B2903C0-F47E-4B1D-BE23-7E2E237E8612}"/>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882C2046-DBEB-4B13-8201-0EED911A9E1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9DC981BC-DD47-400D-B54A-B2DF8CB6826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E410A1AB-320B-487E-A42F-2009D6CE4A42}"/>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6A3547F9-4E3B-4010-99AA-F4B832C575A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7616036A-BF96-4D1F-AD74-AE74C8C95F54}"/>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34155D8C-2714-48A8-BD11-B7EF53CD0867}"/>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8D87418F-F17F-4E76-9BC2-9A5570912E9F}"/>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ED156DEB-42A1-4A1B-B2E3-3D33270D425D}"/>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0A361276-2818-4622-AECA-50FBD0328965}"/>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09062AFC-A0D2-4AE0-BDC4-8AB77F5F576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B56E9535-4ED4-4E7A-B3A2-2FC5293977F3}"/>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423EDF0F-2973-45A0-8A3B-0AB3831A82D3}"/>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F403980D-E4A8-4F4E-88F0-562EF6EFFD16}"/>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C863F4C6-1D46-411D-9873-471B8F89A2F7}"/>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9B07A3DD-FE0B-4525-964E-7E0B4676F3F1}"/>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E270347D-7B67-4CD8-B4CA-367CFA6608C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1AD467FC-2E7E-4B0A-B279-5B2FC4D284DA}"/>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B818F49C-206F-4118-A5EF-6BD78B8A419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5AC35147-2BBD-4705-8CF3-6446F1A157B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FD93C95B-6FE4-4051-8032-BA3B4A47576E}"/>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EF08CB91-950E-4BFA-BE1A-F6ACB70C38E3}"/>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D1A7534C-43BE-4406-A701-19CC945B84F6}"/>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C9AAE999-7E58-4E02-8249-27051C7F2F72}"/>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8E25A4C9-FFC8-47C2-8C86-B60489013DF5}"/>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37BD3D29-0C66-4820-AE9A-6CF6A9D92D88}"/>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687CE140-314B-4D0E-A479-C576E08FEEE1}"/>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7E218A4E-B324-4E05-9504-39E3333324A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B1608969-A9B2-47BF-9756-4429DCD96A0E}"/>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58141A28-4A65-4861-90D5-31DC8D10EF01}"/>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4ACFDF43-3B92-4071-AAB1-1D57E6AC00D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2C29B707-5101-4EF7-8138-FE6D1487B829}"/>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8FE324BD-563C-4E83-B0EE-CD9B89584817}"/>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E5B8789E-F392-47F8-99AD-9140717170A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AA35B778-6FC2-4F3B-9FCC-A4BCD4CC3739}"/>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2D69F3E7-3839-4427-BEEE-09A49FCA3E3C}"/>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4111BD89-BA58-4F73-8949-135206116517}"/>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4D9D9FC4-0C06-44C0-B034-799B0762E545}"/>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0A390842-AA6C-4458-A3DB-F59D58CFD16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4AD132E7-2979-4070-9FAD-330C5D0795AF}"/>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609B0BD1-EF93-4191-A705-5F0C8A4DDD20}"/>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49138ABC-B369-4914-9FFE-DCFBAA2502D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EADFD2A4-7AA2-4860-A2AF-EE9161480652}"/>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FF1AD6FF-E0E5-4EA5-83D1-173CDABA78BA}"/>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06C57CCB-E95D-4511-B40A-693A7CF4BB7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603538C1-043C-4F34-AF57-685AD752ABE6}"/>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F8231E65-7C16-4C7E-AB1C-882605EC1072}"/>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8C8BBB4E-8187-4067-8F5B-AB3CB9A46F06}"/>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CC283B2D-4528-4431-8896-E0942A19092C}"/>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B1EC3BBE-76F9-4E99-AB53-A0E53D5EBBF4}"/>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114A9E33-7C25-455B-9C09-80C2FDC188B7}"/>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D164E201-9062-40CA-B34F-291BC476983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17DA005B-D031-41CE-8E68-5DB349BAB663}"/>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9F842322-DF07-474A-B8A3-9F845E53CBB0}"/>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BC63B85B-1EA0-4C07-8497-E16C9EFD88A3}"/>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71A0DD80-0AA6-426B-9D27-43AC9962768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3A2F8621-D7C4-4AC0-A6E0-12259F643CE1}"/>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82B5B182-6257-4427-B09A-59925AB72673}"/>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710470F4-E740-4DAA-A751-02DDC9FE60DB}"/>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6EFBD02F-D016-4A6E-93E9-352A16D9DE88}"/>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83C46351-26EA-48D2-BBDA-B819358FACAF}"/>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BEF117AA-B074-454B-A909-CFEA129880F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0DFA5821-B698-43E1-8E7C-852163B1358C}"/>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1F6639F8-C2E9-4AB9-A6F5-DB5876A6BB4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0CE7B16A-BC20-4A17-B321-8D818BB7FFF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E86B9B6C-CC7E-45E7-B2D3-CCAD5BA0AF30}"/>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BEA70E8F-A876-42BE-9DA4-45AC8F0E4DB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5A7FF271-8DD9-41B9-9377-45E4B5753D4F}"/>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E058BBD1-B067-4343-9A1D-7337BAF55E3A}"/>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E249A475-95DC-413C-8688-3C914D03A08C}"/>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BAE40CEC-5FB0-4856-A517-A387AB9F9EF0}"/>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ED5FC400-F752-4DA9-B175-37C868F130B7}"/>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623B90EA-0753-4FAA-8A99-E34720D0A26C}"/>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040F4D80-B892-4118-92DC-E19A06B04F3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914C5169-95F2-4158-92F9-C7E535F40F4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6982B280-9351-4CCC-92F7-CF33D9358207}"/>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872B3A41-9920-4A7E-83E3-91671680969D}"/>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34B39A60-4C53-45F0-AA79-84C951AFDE9D}"/>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23030576-F04E-463C-8769-16A22A754C7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932A3E70-75E4-45B9-8E21-6C1F2F599F1C}"/>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2E7DD7C0-2F4B-4735-957D-B8D35067F4C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CA7BB673-F89E-4EFD-9E6B-D3C6201419A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429A0A30-A690-4FD8-B934-E07EA8F29959}"/>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75FB952F-2EC5-4966-8683-8566EC353B0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4EC7D88B-6E1A-45C0-A32D-39DB7A33EDFE}"/>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56DDE1BA-B691-480E-952F-6E3618C055FC}"/>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8C5EAAA8-898C-4D85-B371-57DB6CBFAAD9}"/>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2F2D69F2-7175-4D03-BB10-7E428908F67C}"/>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CE953145-AAE2-442E-84C7-D95A269AF16B}"/>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53FD3A24-AD1B-4FA7-BAE6-88AB4939BF54}"/>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3EAA7EEB-6BFB-4682-8EF2-6230C010B596}"/>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C0DB3370-44BB-4CCA-88CF-EC8344F7ED4F}"/>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B0E55B9F-0102-4B4E-9E17-6B9F22DDBE95}"/>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B43CB0C4-A0D8-4DC0-8E8D-D984E46AC436}"/>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A3E3F330-D8A9-459D-A657-A4A62B2D7D5E}"/>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18B84FBE-AF4A-4168-BEC5-A02FAC76CED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E0DD1202-1A82-43F4-89DE-86E83BECD6CE}"/>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D0CE0433-A439-44A0-956F-F12D1E66018C}"/>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1E9AF819-48FD-4D97-947D-4C2067B786C5}"/>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A0F80451-7C8C-4B71-9D8A-59224E5BC44C}"/>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B44D6B9C-168F-4963-9879-604F54B10971}"/>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1EEBB02F-C00B-4241-A759-55AF80CA8E3F}"/>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C9FF0F95-7569-46EE-8800-30EAD0E7FEFC}"/>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A090C734-B128-4E24-9327-E8FB6D35815F}"/>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D867DF14-D2FD-4217-BB75-F10BB4683EE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26CE8183-A7CF-4E8E-BD58-5978503B4EF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CC8237D3-363A-45FC-AC39-F8EB61466FE0}"/>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9DA5FE0E-B048-4806-9852-6422345E87F3}"/>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B1E19340-0250-41D8-96AA-1A0AF85CAAC9}"/>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34BB18BC-17DC-4B71-BC47-7C1B12412D5A}"/>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2A68C63E-14D7-41A8-9DDB-6EA51D12D7D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38A0D855-05F8-40F4-99AD-79C35D2AB001}"/>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EE303553-351D-4441-A959-4FB196AF89B7}"/>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F5F9654B-0DBF-4E15-822E-8421A6593D16}"/>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A0CB14D4-8631-466B-A6A8-207BB424A49A}"/>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DA95530D-B748-4F31-B106-7CAAB2775B58}"/>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7EA06497-D232-4E7A-80A7-A802DEF3B21E}"/>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70645A1C-FE39-4944-B633-79A1CE9516D5}"/>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10B5CF95-8AC2-4F5A-B1A0-2681762E1F3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55DF97A4-8D88-4947-B5A1-9F279F382151}"/>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2E8A0ECA-D1B3-44F7-BC6A-84852816872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96F7FA83-62F0-442F-B7A7-88A4892DC8D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89BED055-C760-406E-982E-FFACFC35735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E74D9A81-CFFB-4F33-A02C-19117DA2DC9A}"/>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84EA30BF-1B63-4596-AA4F-78D0E84A8BFB}"/>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6FAC1FF6-79D3-4591-839A-46709C4E980C}"/>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B0359204-480D-4EB6-AF85-FCD53C28DAB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16ADE352-E946-4A48-857B-55E2CE349D81}"/>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3D9DDF5A-5BF0-4D04-A94C-DEC22BA293CF}"/>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EFECC938-A603-4F59-A0B7-D30067F40161}"/>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FFC6A961-51D3-458A-88DE-AF9EE4551146}"/>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22FAD25F-4618-44AE-8B1D-8FBFB3585900}"/>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22163730-1537-4EC0-81C8-AA1AAA5948C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B824FF5F-ACA5-4E4F-920E-7A6F21591A92}"/>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484445E1-D552-47E8-9E7F-F239A9988FF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7EA9E776-48AA-4FDD-86EE-EF9723173CA3}"/>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26E7436B-4198-48A8-9ED9-FD15362BB8C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47303CFE-ED83-45DA-8DE9-8C4850A5AA89}"/>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5DC99201-593D-4E35-BC97-1EFFDC995000}"/>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A0AF9572-7799-48C1-8FA3-603FAF6CF2F3}"/>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B7D3916B-319B-4EAD-8FA6-E4333AE4080A}"/>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08B85C03-7B0C-4280-BEC0-AD0B67595B5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0F4D42FF-11C9-4495-8322-92BE9A2C0043}"/>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5F4CF9EC-578B-46BD-8AE9-1062BF6E711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91ED1696-7AED-4B8E-997C-8C5DD0A5469F}"/>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791AB7EF-9B69-479A-8CE2-042FBFC80E12}"/>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457194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Gold Texture Background Image">
            <a:extLst>
              <a:ext uri="{FF2B5EF4-FFF2-40B4-BE49-F238E27FC236}">
                <a16:creationId xmlns:a16="http://schemas.microsoft.com/office/drawing/2014/main" id="{70514BFE-D6BB-48E7-8B89-D20DAA645C5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4" name="Rectangle 11">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 name="TextBox 9">
            <a:extLst>
              <a:ext uri="{FF2B5EF4-FFF2-40B4-BE49-F238E27FC236}">
                <a16:creationId xmlns:a16="http://schemas.microsoft.com/office/drawing/2014/main" id="{183349AF-27E3-413E-AAFB-29A15560DD01}"/>
              </a:ext>
            </a:extLst>
          </p:cNvPr>
          <p:cNvSpPr txBox="1"/>
          <p:nvPr/>
        </p:nvSpPr>
        <p:spPr>
          <a:xfrm>
            <a:off x="1940641" y="2161517"/>
            <a:ext cx="8435259" cy="3693319"/>
          </a:xfrm>
          <a:prstGeom prst="rect">
            <a:avLst/>
          </a:prstGeom>
          <a:noFill/>
        </p:spPr>
        <p:txBody>
          <a:bodyPr wrap="square" rtlCol="0">
            <a:spAutoFit/>
          </a:bodyPr>
          <a:lstStyle/>
          <a:p>
            <a:pPr algn="just"/>
            <a:r>
              <a:rPr lang="fr-FR" sz="2600">
                <a:solidFill>
                  <a:schemeClr val="bg1"/>
                </a:solidFill>
                <a:latin typeface="Montserrat" panose="00000500000000000000" pitchFamily="2" charset="0"/>
              </a:rPr>
              <a:t>Các thí sinh lần lượt trả lời </a:t>
            </a:r>
            <a:r>
              <a:rPr lang="fr-FR" sz="2600" b="1">
                <a:solidFill>
                  <a:srgbClr val="FFC000"/>
                </a:solidFill>
                <a:latin typeface="Montserrat" panose="00000500000000000000" pitchFamily="2" charset="0"/>
              </a:rPr>
              <a:t>30 câu hỏi </a:t>
            </a:r>
            <a:r>
              <a:rPr lang="fr-FR" sz="2600">
                <a:solidFill>
                  <a:schemeClr val="bg1"/>
                </a:solidFill>
                <a:latin typeface="Montserrat" panose="00000500000000000000" pitchFamily="2" charset="0"/>
              </a:rPr>
              <a:t>của chương trình thuộc các lĩnh vực khoa học tự nhiên, khoa học xã hội, tiếng anh… Thí sinh trả lời vào bảng. Nếu trả lời đúng thì được giữ lại ở trên hiện trường để trả lời câu tiếp theo. Nếu sai bị loại và bước ra khỏi hiện trường. Thí sinh còn lại cuối cùng là người xuất sắc nhất. Người nào trả lời đúng câu hỏi cuối cùng là người chiến thắng, rung được chuông vàng.</a:t>
            </a:r>
          </a:p>
        </p:txBody>
      </p:sp>
      <p:sp>
        <p:nvSpPr>
          <p:cNvPr id="18" name="TextBox 17">
            <a:extLst>
              <a:ext uri="{FF2B5EF4-FFF2-40B4-BE49-F238E27FC236}">
                <a16:creationId xmlns:a16="http://schemas.microsoft.com/office/drawing/2014/main" id="{2C57131F-C79D-4825-BD7B-1FBE387F303C}"/>
              </a:ext>
            </a:extLst>
          </p:cNvPr>
          <p:cNvSpPr txBox="1"/>
          <p:nvPr/>
        </p:nvSpPr>
        <p:spPr>
          <a:xfrm>
            <a:off x="3068243" y="852332"/>
            <a:ext cx="6407395" cy="769441"/>
          </a:xfrm>
          <a:prstGeom prst="rect">
            <a:avLst/>
          </a:prstGeom>
          <a:noFill/>
        </p:spPr>
        <p:txBody>
          <a:bodyPr wrap="none" rtlCol="0">
            <a:spAutoFit/>
            <a:scene3d>
              <a:camera prst="orthographicFront"/>
              <a:lightRig rig="threePt" dir="t"/>
            </a:scene3d>
            <a:sp3d extrusionH="57150">
              <a:bevelT w="38100" h="38100" prst="angle"/>
            </a:sp3d>
          </a:bodyPr>
          <a:lstStyle/>
          <a:p>
            <a:r>
              <a:rPr lang="fr-FR" sz="44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RUNG CHUÔNG VÀNG</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301" y="-123663"/>
            <a:ext cx="2721429" cy="2721429"/>
          </a:xfrm>
          <a:prstGeom prst="rect">
            <a:avLst/>
          </a:prstGeom>
        </p:spPr>
      </p:pic>
      <p:pic>
        <p:nvPicPr>
          <p:cNvPr id="3" name="Nhac RCV">
            <a:hlinkClick r:id="" action="ppaction://media"/>
            <a:extLst>
              <a:ext uri="{FF2B5EF4-FFF2-40B4-BE49-F238E27FC236}">
                <a16:creationId xmlns:a16="http://schemas.microsoft.com/office/drawing/2014/main" id="{B129DF28-4564-4F2F-A4BC-626EE50414F4}"/>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15162" y="852332"/>
            <a:ext cx="609600" cy="609600"/>
          </a:xfrm>
          <a:prstGeom prst="rect">
            <a:avLst/>
          </a:prstGeom>
        </p:spPr>
      </p:pic>
    </p:spTree>
    <p:extLst>
      <p:ext uri="{BB962C8B-B14F-4D97-AF65-F5344CB8AC3E}">
        <p14:creationId xmlns:p14="http://schemas.microsoft.com/office/powerpoint/2010/main" val="647573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7792" fill="hold"/>
                                        <p:tgtEl>
                                          <p:spTgt spid="3"/>
                                        </p:tgtEl>
                                      </p:cBhvr>
                                    </p:cmd>
                                  </p:childTnLst>
                                </p:cTn>
                              </p:par>
                              <p:par>
                                <p:cTn id="7" presetID="32" presetClass="emph" presetSubtype="0" repeatCount="indefinite" fill="hold" nodeType="withEffect">
                                  <p:stCondLst>
                                    <p:cond delay="0"/>
                                  </p:stCondLst>
                                  <p:childTnLst>
                                    <p:animRot by="120000">
                                      <p:cBhvr>
                                        <p:cTn id="8" dur="100" fill="hold">
                                          <p:stCondLst>
                                            <p:cond delay="0"/>
                                          </p:stCondLst>
                                        </p:cTn>
                                        <p:tgtEl>
                                          <p:spTgt spid="20"/>
                                        </p:tgtEl>
                                        <p:attrNameLst>
                                          <p:attrName>r</p:attrName>
                                        </p:attrNameLst>
                                      </p:cBhvr>
                                    </p:animRot>
                                    <p:animRot by="-240000">
                                      <p:cBhvr>
                                        <p:cTn id="9" dur="200" fill="hold">
                                          <p:stCondLst>
                                            <p:cond delay="200"/>
                                          </p:stCondLst>
                                        </p:cTn>
                                        <p:tgtEl>
                                          <p:spTgt spid="20"/>
                                        </p:tgtEl>
                                        <p:attrNameLst>
                                          <p:attrName>r</p:attrName>
                                        </p:attrNameLst>
                                      </p:cBhvr>
                                    </p:animRot>
                                    <p:animRot by="240000">
                                      <p:cBhvr>
                                        <p:cTn id="10" dur="200" fill="hold">
                                          <p:stCondLst>
                                            <p:cond delay="400"/>
                                          </p:stCondLst>
                                        </p:cTn>
                                        <p:tgtEl>
                                          <p:spTgt spid="20"/>
                                        </p:tgtEl>
                                        <p:attrNameLst>
                                          <p:attrName>r</p:attrName>
                                        </p:attrNameLst>
                                      </p:cBhvr>
                                    </p:animRot>
                                    <p:animRot by="-240000">
                                      <p:cBhvr>
                                        <p:cTn id="11" dur="200" fill="hold">
                                          <p:stCondLst>
                                            <p:cond delay="600"/>
                                          </p:stCondLst>
                                        </p:cTn>
                                        <p:tgtEl>
                                          <p:spTgt spid="20"/>
                                        </p:tgtEl>
                                        <p:attrNameLst>
                                          <p:attrName>r</p:attrName>
                                        </p:attrNameLst>
                                      </p:cBhvr>
                                    </p:animRot>
                                    <p:animRot by="120000">
                                      <p:cBhvr>
                                        <p:cTn id="12" dur="200" fill="hold">
                                          <p:stCondLst>
                                            <p:cond delay="800"/>
                                          </p:stCondLst>
                                        </p:cTn>
                                        <p:tgtEl>
                                          <p:spTgt spid="20"/>
                                        </p:tgtEl>
                                        <p:attrNameLst>
                                          <p:attrName>r</p:attrName>
                                        </p:attrNameLst>
                                      </p:cBhvr>
                                    </p:animRot>
                                  </p:childTnLst>
                                </p:cTn>
                              </p:par>
                              <p:par>
                                <p:cTn id="13" presetID="22" presetClass="entr" presetSubtype="8" fill="hold" nodeType="withEffect">
                                  <p:stCondLst>
                                    <p:cond delay="0"/>
                                  </p:stCondLst>
                                  <p:iterate type="lt">
                                    <p:tmPct val="16923"/>
                                  </p:iterate>
                                  <p:childTnLst>
                                    <p:set>
                                      <p:cBhvr>
                                        <p:cTn id="14" dur="1" fill="hold">
                                          <p:stCondLst>
                                            <p:cond delay="0"/>
                                          </p:stCondLst>
                                        </p:cTn>
                                        <p:tgtEl>
                                          <p:spTgt spid="18">
                                            <p:txEl>
                                              <p:pRg st="0" end="0"/>
                                            </p:txEl>
                                          </p:spTgt>
                                        </p:tgtEl>
                                        <p:attrNameLst>
                                          <p:attrName>style.visibility</p:attrName>
                                        </p:attrNameLst>
                                      </p:cBhvr>
                                      <p:to>
                                        <p:strVal val="visible"/>
                                      </p:to>
                                    </p:set>
                                    <p:animEffect transition="in" filter="wipe(left)">
                                      <p:cBhvr>
                                        <p:cTn id="15" dur="1000"/>
                                        <p:tgtEl>
                                          <p:spTgt spid="18">
                                            <p:txEl>
                                              <p:pRg st="0" end="0"/>
                                            </p:txEl>
                                          </p:spTgt>
                                        </p:tgtEl>
                                      </p:cBhvr>
                                    </p:animEffect>
                                  </p:childTnLst>
                                </p:cTn>
                              </p:par>
                              <p:par>
                                <p:cTn id="16" presetID="14" presetClass="entr" presetSubtype="10" repeatCount="5000" fill="hold" grpId="0" nodeType="withEffect">
                                  <p:stCondLst>
                                    <p:cond delay="3250"/>
                                  </p:stCondLst>
                                  <p:iterate type="lt">
                                    <p:tmPct val="0"/>
                                  </p:iterate>
                                  <p:childTnLst>
                                    <p:set>
                                      <p:cBhvr>
                                        <p:cTn id="17" dur="1" fill="hold">
                                          <p:stCondLst>
                                            <p:cond delay="0"/>
                                          </p:stCondLst>
                                        </p:cTn>
                                        <p:tgtEl>
                                          <p:spTgt spid="18">
                                            <p:txEl>
                                              <p:pRg st="0" end="0"/>
                                            </p:txEl>
                                          </p:spTgt>
                                        </p:tgtEl>
                                        <p:attrNameLst>
                                          <p:attrName>style.visibility</p:attrName>
                                        </p:attrNameLst>
                                      </p:cBhvr>
                                      <p:to>
                                        <p:strVal val="visible"/>
                                      </p:to>
                                    </p:set>
                                    <p:animEffect transition="in" filter="randombar(horizontal)">
                                      <p:cBhvr>
                                        <p:cTn id="18" dur="750"/>
                                        <p:tgtEl>
                                          <p:spTgt spid="18">
                                            <p:txEl>
                                              <p:pRg st="0" end="0"/>
                                            </p:txEl>
                                          </p:spTgt>
                                        </p:tgtEl>
                                      </p:cBhvr>
                                    </p:animEffect>
                                  </p:childTnLst>
                                </p:cTn>
                              </p:par>
                              <p:par>
                                <p:cTn id="19" presetID="22" presetClass="entr" presetSubtype="1"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wipe(up)">
                                      <p:cBhvr>
                                        <p:cTn id="21" dur="12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22" fill="hold" display="0">
                  <p:stCondLst>
                    <p:cond delay="indefinite"/>
                  </p:stCondLst>
                  <p:endCondLst>
                    <p:cond evt="onStopAudio" delay="0">
                      <p:tgtEl>
                        <p:sldTgt/>
                      </p:tgtEl>
                    </p:cond>
                  </p:endCondLst>
                </p:cTn>
                <p:tgtEl>
                  <p:spTgt spid="3"/>
                </p:tgtEl>
              </p:cMediaNode>
            </p:audio>
          </p:childTnLst>
        </p:cTn>
      </p:par>
    </p:tnLst>
    <p:bldLst>
      <p:bldP spid="10" grpId="0"/>
      <p:bldP spid="18" grpId="0" build="allAtOnce"/>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descr="Gold Texture Background Image">
            <a:extLst>
              <a:ext uri="{FF2B5EF4-FFF2-40B4-BE49-F238E27FC236}">
                <a16:creationId xmlns:a16="http://schemas.microsoft.com/office/drawing/2014/main" id="{9B4C3D56-B0D0-4F44-8BCA-5BB31995AB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9</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US" sz="3200" b="1">
                <a:solidFill>
                  <a:schemeClr val="bg1"/>
                </a:solidFill>
                <a:latin typeface="Montserrat" panose="00000500000000000000" pitchFamily="2" charset="0"/>
              </a:rPr>
              <a:t>Có bao nhiêu số có một chữ số?</a:t>
            </a:r>
            <a:endParaRPr lang="fr-FR" sz="1028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11475" y="4005377"/>
            <a:ext cx="2344975"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8</a:t>
            </a:r>
            <a:endParaRPr lang="fr-FR" sz="36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11474" y="5077896"/>
            <a:ext cx="2344975" cy="523220"/>
          </a:xfrm>
          <a:prstGeom prst="rect">
            <a:avLst/>
          </a:prstGeom>
          <a:noFill/>
        </p:spPr>
        <p:txBody>
          <a:bodyPr wrap="square" rtlCol="0">
            <a:spAutoFit/>
          </a:bodyPr>
          <a:lstStyle/>
          <a:p>
            <a:r>
              <a:rPr lang="en-US" sz="2800" b="1">
                <a:solidFill>
                  <a:srgbClr val="FFC000"/>
                </a:solidFill>
                <a:latin typeface="Montserrat" panose="00000500000000000000" pitchFamily="2" charset="0"/>
              </a:rPr>
              <a:t>10</a:t>
            </a:r>
            <a:endParaRPr lang="fr-FR" sz="3600">
              <a:solidFill>
                <a:srgbClr val="FFC000"/>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62334" y="4005377"/>
            <a:ext cx="2162475"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9</a:t>
            </a:r>
            <a:endParaRPr lang="fr-FR" sz="36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53957" y="5067710"/>
            <a:ext cx="2432566"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11</a:t>
            </a:r>
            <a:endParaRPr lang="fr-FR" sz="36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1507959A-CBBA-4121-8B14-36DB8EDA139B}"/>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3693574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14" presetClass="entr" presetSubtype="10" repeatCount="indefinite" fill="hold" grpId="0" nodeType="with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randombar(horizontal)">
                                      <p:cBhvr>
                                        <p:cTn id="13" dur="500"/>
                                        <p:tgtEl>
                                          <p:spTgt spid="31"/>
                                        </p:tgtEl>
                                      </p:cBhvr>
                                    </p:animEffect>
                                  </p:childTnLst>
                                </p:cTn>
                              </p:par>
                              <p:par>
                                <p:cTn id="14" presetID="1" presetClass="mediacall" presetSubtype="0" fill="hold" nodeType="withEffect">
                                  <p:stCondLst>
                                    <p:cond delay="0"/>
                                  </p:stCondLst>
                                  <p:childTnLst>
                                    <p:cmd type="call" cmd="playFrom(0.0)">
                                      <p:cBhvr>
                                        <p:cTn id="15" dur="2657"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7"/>
                </p:tgtEl>
              </p:cMediaNode>
            </p:audio>
          </p:childTnLst>
        </p:cTn>
      </p:par>
    </p:tnLst>
    <p:bldLst>
      <p:bldP spid="3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 name="Picture 2" descr="Gold Texture Background Image">
            <a:extLst>
              <a:ext uri="{FF2B5EF4-FFF2-40B4-BE49-F238E27FC236}">
                <a16:creationId xmlns:a16="http://schemas.microsoft.com/office/drawing/2014/main" id="{658F867A-7FD1-4157-A271-E999C68438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10</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1077218"/>
          </a:xfrm>
          <a:prstGeom prst="rect">
            <a:avLst/>
          </a:prstGeom>
          <a:noFill/>
        </p:spPr>
        <p:txBody>
          <a:bodyPr wrap="square" rtlCol="0">
            <a:spAutoFit/>
          </a:bodyPr>
          <a:lstStyle/>
          <a:p>
            <a:pPr algn="ctr"/>
            <a:r>
              <a:rPr lang="en-GB" sz="3200" b="1">
                <a:solidFill>
                  <a:schemeClr val="bg1"/>
                </a:solidFill>
                <a:latin typeface="Montserrat" panose="00000500000000000000" pitchFamily="2" charset="0"/>
              </a:rPr>
              <a:t>Which month of the year has the least number of days?</a:t>
            </a:r>
            <a:endParaRPr lang="fr-FR" sz="2132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11475" y="4005377"/>
            <a:ext cx="2344975" cy="523220"/>
          </a:xfrm>
          <a:prstGeom prst="rect">
            <a:avLst/>
          </a:prstGeom>
          <a:noFill/>
        </p:spPr>
        <p:txBody>
          <a:bodyPr wrap="square" rtlCol="0">
            <a:spAutoFit/>
          </a:bodyPr>
          <a:lstStyle/>
          <a:p>
            <a:r>
              <a:rPr lang="en-US" sz="2800" b="1">
                <a:solidFill>
                  <a:schemeClr val="bg1"/>
                </a:solidFill>
                <a:latin typeface="Montserrat" panose="00000500000000000000" pitchFamily="2" charset="0"/>
              </a:rPr>
              <a:t>June</a:t>
            </a:r>
            <a:endParaRPr lang="fr-FR" sz="36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11474" y="5077896"/>
            <a:ext cx="2344975" cy="523220"/>
          </a:xfrm>
          <a:prstGeom prst="rect">
            <a:avLst/>
          </a:prstGeom>
          <a:noFill/>
        </p:spPr>
        <p:txBody>
          <a:bodyPr wrap="square" rtlCol="0">
            <a:spAutoFit/>
          </a:bodyPr>
          <a:lstStyle/>
          <a:p>
            <a:r>
              <a:rPr lang="en-US" sz="2800" b="1">
                <a:solidFill>
                  <a:schemeClr val="bg1"/>
                </a:solidFill>
                <a:latin typeface="Montserrat" panose="00000500000000000000" pitchFamily="2" charset="0"/>
              </a:rPr>
              <a:t>February</a:t>
            </a:r>
            <a:endParaRPr lang="fr-FR" sz="36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62334" y="4005377"/>
            <a:ext cx="2162475"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December</a:t>
            </a:r>
            <a:endParaRPr lang="fr-FR" sz="36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53957" y="5067710"/>
            <a:ext cx="2432566"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April</a:t>
            </a:r>
            <a:endParaRPr lang="fr-FR" sz="36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6DBA2475-092B-46CD-B087-90D499955AF6}"/>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06EDD48F-90FF-4790-9753-1712015D778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1434CA8B-5C83-4783-852D-F84746DA8AF1}"/>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658F9902-8EC7-4B93-ABFA-E6E36B235E74}"/>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5FF20DEE-E049-4029-AA05-3A3F1B6AD9C3}"/>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ECE9DD4C-0F77-4C98-9E95-D5FE43AC6A4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7B868375-DC43-4622-B221-564CED9931F7}"/>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41E11FB3-EC3F-45CE-8F51-A6BFE564435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BC53F53E-E996-428E-A7B9-0B3B31B08E52}"/>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0356FAE3-E121-4212-ACCC-CB8F3D4A40A5}"/>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F0280313-CE53-43CC-BD43-60B690EFE641}"/>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8D6C4DFA-E842-4D9B-992E-33DAC46A4ABE}"/>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85760D58-2812-4121-92FC-6836A076268B}"/>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6A3A9DC4-DFF2-4DD5-B5C3-565F7DE58F86}"/>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8DF7EF30-87EA-4BE4-BB90-BF0DDA5572E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757049CA-2690-4E40-85D0-A75F34A90403}"/>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3C9EE519-FC35-460C-9810-EBC76CEF823F}"/>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9362FC82-4867-436E-9F4A-9DFE65556272}"/>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14C96E0C-FB79-4E8A-B567-91CF3567A5B8}"/>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62136ED7-80B9-4875-B85B-867AC910AD43}"/>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AD06DFDC-91BA-417F-8C79-EE164C6C21F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6F63F7F9-D6D3-4245-A1B3-82713EE4AB36}"/>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5D099E49-5C7A-4F9B-98B5-0A1FAEFE96C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4DCD4677-4225-49AC-95AA-4223DAEFB4C6}"/>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1AB73D56-519B-41B1-AEB4-9486A659E4A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750C36A2-4F92-4AEE-AE2E-C161A8CEE521}"/>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7CFAC39E-DD46-458E-8BF2-B953BE5D7C3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21052080-9036-4D05-B6DB-8801CB6932E0}"/>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E09B602D-8EF9-4DC6-9C0B-446783E2E14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289A9D3F-7A93-4915-8740-83411E98528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D7B925D8-F9A7-49FA-A543-FE665B09F8E9}"/>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F664AFE6-B568-401D-95EF-2D5BF6B5728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BE681CDB-6B6C-4A62-8EFC-EEF43DD6E41B}"/>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0AFFE223-FD1D-424B-80C7-2CA4F4BA250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42D5AD8F-24F0-453F-94AD-F73F28CB640C}"/>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FAAF0495-3B7C-4ECA-B6D4-0F7D2A59135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2003E293-883C-4F00-839C-8104DD4B20F2}"/>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A0E05C03-989B-450E-9D71-ABDEFEAEBF94}"/>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F8B61EA4-69D7-4EA7-8666-F80A707DA7D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A3D033DD-FA0E-4101-9171-EF49AD7ED6A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44D7F897-25FE-435F-AB81-250DB4A7948D}"/>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44D956F3-BF3F-4FEC-98FE-21FD9149D7D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A2CE8673-4DF2-47CD-BA37-4928048312B4}"/>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FADD4179-DADF-4C5E-83E5-EC2E4E5FBB96}"/>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B41E14C0-63A3-4965-A51A-BC3B87E4BA70}"/>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72271716-EC62-4D78-AFCF-67C16C951DD7}"/>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1B50DD03-3F7F-413A-AD27-2460CDFF23C1}"/>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F6FE6E20-2855-4F7A-A063-1C565D7079A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EEA7BAE0-A0FB-4DC9-A20B-62E56D106E2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7CEA806A-F72D-4C72-AF96-079679FBD812}"/>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FD29A358-1811-4120-BE01-F8DA9C811C9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B01D63E6-A50F-4D6E-95BF-00A0900F344B}"/>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F0C28E14-32CE-458B-BEC0-C64464FE9437}"/>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C9EDF3D4-50F4-4D78-9CD4-3E9847637A66}"/>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FEF731F7-DB63-4E95-A2B4-53E2FDC1E50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D170E6AE-B2DA-42CB-A0D9-F2DC5F5F3CE6}"/>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C9F0BE53-30A8-4FA7-890B-0226004C3937}"/>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FDDA0CCE-201B-4F64-9FD2-26F60F2E604C}"/>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8FD3F3A6-0236-4B70-82AB-7CC8C42E8D7B}"/>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D159D5BC-1F5F-42F6-9F84-58947AA374F0}"/>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3696EE25-2B57-48FC-B63E-BE333D9D179D}"/>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92A4A777-B079-43EC-A539-5B1503132BEC}"/>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10F4C488-F87B-4666-BA03-3C26F952B8A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576ECB9F-0050-4AAA-AA48-23E7A9F5C47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D4975AC1-220D-42C1-830E-008F6020DAA0}"/>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A47DDA3D-6B2E-4E4C-9D1F-6F091ED6227A}"/>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8E91557A-FFA8-4F50-B854-267FCDEEA7F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6F4C1C45-0D92-46B3-B763-B91D7C877F7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E494B726-97B1-4202-86D4-AC07B8F8CE6D}"/>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8CFFF18B-BB70-4810-8137-157085455F44}"/>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D3F6539B-E684-4615-8C86-C6291A518C2C}"/>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BA13EF76-271C-4FC7-8F6A-8E8593040AE3}"/>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A677228F-C789-4650-A51E-835B31569F0A}"/>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09535DE0-F5D7-45F6-B47D-D597CC43ED32}"/>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EBA3271F-2D6D-48B5-A04D-9B360484D774}"/>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AE0CCE58-2430-4FB1-ACB9-F97E447614B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42DF155F-8E6E-4483-A5F4-1857C9A36A8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DA78FCC9-6ABE-4BAE-AF95-394A2975FAA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78DD25EF-A7BB-43A3-A3BC-AD34E7B10380}"/>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27E1248C-0326-4705-91D4-907DECF7A452}"/>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A947BBF6-83E9-4F8E-BECB-9C486C3D32E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B647C319-5A96-4B54-81A6-5EC73EE65AC5}"/>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70BC1AB5-F792-4903-9A0B-39CFB78C1427}"/>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68D88206-0D39-4CCF-BFD0-0D67C162910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41175C11-0449-40A6-B485-A17B17B9411D}"/>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648C5593-6409-4A30-814A-7FCB16585860}"/>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A10CA374-0122-4D7B-9EDE-8CBB2B906811}"/>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9D72A429-60CC-46E9-8E08-8E1B22DD9606}"/>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DB9EBAFD-C828-47BE-997A-D92381CF3CAC}"/>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20337CBA-6FD0-4B1A-855B-7341225A8B1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68490422-93A2-4704-9D2F-B960B6CA3A9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C1686360-C543-4DFE-A57F-6B9E6413DACD}"/>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C3788261-70BD-47D9-AD0A-5ADDFAE76F9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0F27F7DB-6468-4EE8-A61F-B0386D25D384}"/>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5C5DD769-1C34-4782-927F-B7C49CE6D5BB}"/>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95D86E4F-84CF-4AF5-AC2D-E68F391C0F2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22B9FAD0-02EA-4954-B9A8-597DEFA833A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B9E1A5B0-F07B-48AF-B8FC-7C62C73E60B0}"/>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3E94F473-6E8C-401D-B8D8-4152938AE3A1}"/>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6A18826A-85DB-4626-AFE3-1C8EEFB68F3F}"/>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3DD8116F-5D05-4128-A527-92A8BB2247E1}"/>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CD08A29B-F37C-4B32-97F7-F87D548D42FC}"/>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FBBF940B-7109-42EF-9AD9-16FCCDBF65AB}"/>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D4E85377-ED38-4F25-86E3-88540BE37D3D}"/>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FD93B13F-BDE6-474D-B653-7AB880ADA739}"/>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B98B587A-BA0E-4884-8642-891063B4658B}"/>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12663E36-2CD6-41CA-942D-DEF566CB336A}"/>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B677EA36-F83F-4FAC-AA19-F23CD3CD08A2}"/>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11144501-5887-4F33-9704-F3071583F5AA}"/>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3BA54C5F-D113-44D0-8FBA-F2880B669FF2}"/>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66575D31-BF17-4685-ACCD-0863A8578FE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C553BBF6-E05D-4911-AF58-824A9B0ADECF}"/>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8F0E7F92-7450-4F9D-85B5-EB30A98FC2E5}"/>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2DFC112F-B9B1-4140-A328-CC31A64E151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2B588FFF-E907-4DB5-A097-B2C67B333A01}"/>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1944B737-19A0-4BE4-822A-D0CC5333187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2B754B07-1232-4FF7-8EFF-6EF0C6FF53F9}"/>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8B6D6DCC-78FF-4A3C-A8A0-87044C916C4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D14F9490-3299-49BC-93AC-26B1070142B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DEF46BC6-5204-41C3-8464-69B44F2B2A59}"/>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181EC2E0-3CB5-4B64-9174-82CCB5C0A8C7}"/>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9BA45856-C374-4E3F-BF38-3FE3F46B62D1}"/>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BA4E5CE4-D372-4C88-B26A-34BE242BF8A3}"/>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5B1D8A62-68B7-42C3-9114-62351E70C8B6}"/>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5CD4A7C1-E948-4CAA-97E4-09D9C775A919}"/>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2A2006BE-DE6B-473F-89D3-1EA89BF2186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7E29D1DA-D999-4878-826C-5CCF938D1BA2}"/>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367308C5-A993-464C-8127-92CAC3A2D66A}"/>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94014D50-8C06-47E4-9FBC-1C191208E5A9}"/>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375686DB-7F6B-463B-B50D-4DD06C3674D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1D4C7A8B-811D-48A6-9097-9F67300B68D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4F5E4CD7-2C22-46A5-B1EE-28EDB7C3CBDA}"/>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29E6D8D8-F3C2-4B11-B97E-4E422FA6EAB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CD99E980-A0EC-43D2-B7A9-667F4B6C4D3A}"/>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D04E7790-0F96-4715-8E1A-1746176CA10B}"/>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D79885F7-0219-496E-B66B-75F85983AE5A}"/>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E5B1C873-EA0F-4454-B567-B25A501A3A3D}"/>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A1437622-140C-4710-B2C5-DAD3B62794AD}"/>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8563623D-7562-4D5A-8604-87A8DF0E06BF}"/>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03391452-FBFD-4974-A3D0-4A897245FD4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BE99D70F-15DF-49EE-BA45-5619799CD5C9}"/>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B7A05F7D-6918-4D34-8B1F-A13A667C8627}"/>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110A9EA5-90D0-48AE-A980-A8B6661EDA0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B7F3DBC7-53E8-4A25-9958-673093A95DB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23D05F2F-2793-416A-BA9C-D8ED74F0B1B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14DF06E5-E96E-4910-B963-DC29F688E13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49A1E268-422B-42A6-890C-263FD6E8E75F}"/>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6CE00FF7-938D-47DE-9A5C-8C60B03BD3A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C3385B46-93FB-471D-8529-1C7D322216DB}"/>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486822A4-BBA2-4533-A76B-703042074CE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995596D8-3465-45B6-B9CA-36F327A9F494}"/>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81D05CB4-C0AE-433E-8A57-D807C06EDA9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A0EA0FE4-CB43-496A-B05C-846E9E6E80C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6500C8C1-1067-4B6D-BFEA-2F8E6F2A9657}"/>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BF4EF75B-76B5-436B-89A3-F2D7B18D2CE6}"/>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D9863079-4DB8-47AE-B133-6DEB4A6003D6}"/>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4B821EC8-3390-4EFA-B885-2D268E1CCA36}"/>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AE44C822-6B4A-46DB-9531-1EF9F371AB8A}"/>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E58BECEF-50D0-4E53-962A-EEAA8EA20B7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62963223-A0D4-4802-86AA-884C30C4116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D2416992-39A9-438C-A977-5B6FA96F2744}"/>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CA4BD5F4-EE7D-48B8-A928-0730EB94EE1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07300B29-2DA4-4996-99A7-9D98DD43D20F}"/>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FC852485-335D-4C73-901E-0A8AC9502F1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DB87A428-87E5-4731-A37E-B751F5B2087E}"/>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18F2650F-9F25-41F5-A594-D68E947608C8}"/>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CE6CFF8A-FD39-42A1-8C9D-35117931FFA6}"/>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9528D746-BC0D-4738-8916-2B2E963633E5}"/>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1B34647B-D5C9-497F-BE49-5AB968C6C2B5}"/>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32AA69AE-78F7-4328-B82A-4CD418BF9C4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488DB7E7-13D5-4A54-B5EC-68BF1D525D53}"/>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05D54DD8-057B-4C0F-8474-EF0E1EBC5B16}"/>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C00C1320-B76C-41FC-A3A7-97FE7A6DA44C}"/>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788B296A-CAB5-44D2-9C9A-68ED6B34E324}"/>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423F34B5-69BB-4C13-A6FB-5BCA47D9B7F5}"/>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81C89437-04C1-4411-A666-99E644625BA2}"/>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D82EAA57-88CC-4E8C-855C-D6400461A64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860EFD16-1A9F-4A20-8A67-609293B4289C}"/>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FE4E8026-9481-43D9-B952-75D87BC4ED39}"/>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3B7BF042-1C40-464F-88C3-A942EC60D619}"/>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9BB06B30-727C-4583-AFA6-E48A23DDE8F4}"/>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F2BE04FB-F26F-49A2-8FFC-80087EA4563E}"/>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7921A23A-A66C-4339-B3AC-64AEF24F76E4}"/>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BAF9D811-8E87-4217-9038-89F8E370286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4099FF6B-E76C-4422-A79F-6565DA1B092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C29E2B06-9760-4721-89F7-08E29B3B86F8}"/>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2BCDE50A-5762-4095-8B60-E139828CBB16}"/>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spTree>
    <p:extLst>
      <p:ext uri="{BB962C8B-B14F-4D97-AF65-F5344CB8AC3E}">
        <p14:creationId xmlns:p14="http://schemas.microsoft.com/office/powerpoint/2010/main" val="3104083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37"/>
                                        </p:tgtEl>
                                        <p:attrNameLst>
                                          <p:attrName>style.visibility</p:attrName>
                                        </p:attrNameLst>
                                      </p:cBhvr>
                                      <p:to>
                                        <p:strVal val="visible"/>
                                      </p:to>
                                    </p:set>
                                  </p:childTnLst>
                                </p:cTn>
                              </p:par>
                            </p:childTnLst>
                          </p:cTn>
                        </p:par>
                        <p:par>
                          <p:cTn id="44" fill="hold">
                            <p:stCondLst>
                              <p:cond delay="0"/>
                            </p:stCondLst>
                            <p:childTnLst>
                              <p:par>
                                <p:cTn id="45" presetID="1" presetClass="entr" presetSubtype="0" fill="hold" nodeType="afterEffect">
                                  <p:stCondLst>
                                    <p:cond delay="1000"/>
                                  </p:stCondLst>
                                  <p:childTnLst>
                                    <p:set>
                                      <p:cBhvr>
                                        <p:cTn id="46" dur="1" fill="hold">
                                          <p:stCondLst>
                                            <p:cond delay="0"/>
                                          </p:stCondLst>
                                        </p:cTn>
                                        <p:tgtEl>
                                          <p:spTgt spid="54"/>
                                        </p:tgtEl>
                                        <p:attrNameLst>
                                          <p:attrName>style.visibility</p:attrName>
                                        </p:attrNameLst>
                                      </p:cBhvr>
                                      <p:to>
                                        <p:strVal val="visible"/>
                                      </p:to>
                                    </p:set>
                                  </p:childTnLst>
                                </p:cTn>
                              </p:par>
                            </p:childTnLst>
                          </p:cTn>
                        </p:par>
                        <p:par>
                          <p:cTn id="47" fill="hold">
                            <p:stCondLst>
                              <p:cond delay="1000"/>
                            </p:stCondLst>
                            <p:childTnLst>
                              <p:par>
                                <p:cTn id="48" presetID="1" presetClass="entr" presetSubtype="0" fill="hold" nodeType="afterEffect">
                                  <p:stCondLst>
                                    <p:cond delay="1000"/>
                                  </p:stCondLst>
                                  <p:childTnLst>
                                    <p:set>
                                      <p:cBhvr>
                                        <p:cTn id="49" dur="1" fill="hold">
                                          <p:stCondLst>
                                            <p:cond delay="0"/>
                                          </p:stCondLst>
                                        </p:cTn>
                                        <p:tgtEl>
                                          <p:spTgt spid="71"/>
                                        </p:tgtEl>
                                        <p:attrNameLst>
                                          <p:attrName>style.visibility</p:attrName>
                                        </p:attrNameLst>
                                      </p:cBhvr>
                                      <p:to>
                                        <p:strVal val="visible"/>
                                      </p:to>
                                    </p:set>
                                  </p:childTnLst>
                                </p:cTn>
                              </p:par>
                            </p:childTnLst>
                          </p:cTn>
                        </p:par>
                        <p:par>
                          <p:cTn id="50" fill="hold">
                            <p:stCondLst>
                              <p:cond delay="2000"/>
                            </p:stCondLst>
                            <p:childTnLst>
                              <p:par>
                                <p:cTn id="51" presetID="1" presetClass="entr" presetSubtype="0" fill="hold" nodeType="afterEffect">
                                  <p:stCondLst>
                                    <p:cond delay="1000"/>
                                  </p:stCondLst>
                                  <p:childTnLst>
                                    <p:set>
                                      <p:cBhvr>
                                        <p:cTn id="52" dur="1" fill="hold">
                                          <p:stCondLst>
                                            <p:cond delay="0"/>
                                          </p:stCondLst>
                                        </p:cTn>
                                        <p:tgtEl>
                                          <p:spTgt spid="88"/>
                                        </p:tgtEl>
                                        <p:attrNameLst>
                                          <p:attrName>style.visibility</p:attrName>
                                        </p:attrNameLst>
                                      </p:cBhvr>
                                      <p:to>
                                        <p:strVal val="visible"/>
                                      </p:to>
                                    </p:set>
                                  </p:childTnLst>
                                </p:cTn>
                              </p:par>
                            </p:childTnLst>
                          </p:cTn>
                        </p:par>
                        <p:par>
                          <p:cTn id="53" fill="hold">
                            <p:stCondLst>
                              <p:cond delay="3000"/>
                            </p:stCondLst>
                            <p:childTnLst>
                              <p:par>
                                <p:cTn id="54" presetID="1" presetClass="entr" presetSubtype="0" fill="hold" nodeType="afterEffect">
                                  <p:stCondLst>
                                    <p:cond delay="1000"/>
                                  </p:stCondLst>
                                  <p:childTnLst>
                                    <p:set>
                                      <p:cBhvr>
                                        <p:cTn id="55" dur="1" fill="hold">
                                          <p:stCondLst>
                                            <p:cond delay="0"/>
                                          </p:stCondLst>
                                        </p:cTn>
                                        <p:tgtEl>
                                          <p:spTgt spid="105"/>
                                        </p:tgtEl>
                                        <p:attrNameLst>
                                          <p:attrName>style.visibility</p:attrName>
                                        </p:attrNameLst>
                                      </p:cBhvr>
                                      <p:to>
                                        <p:strVal val="visible"/>
                                      </p:to>
                                    </p:set>
                                  </p:childTnLst>
                                </p:cTn>
                              </p:par>
                            </p:childTnLst>
                          </p:cTn>
                        </p:par>
                        <p:par>
                          <p:cTn id="56" fill="hold">
                            <p:stCondLst>
                              <p:cond delay="4000"/>
                            </p:stCondLst>
                            <p:childTnLst>
                              <p:par>
                                <p:cTn id="57" presetID="1" presetClass="entr" presetSubtype="0" fill="hold" nodeType="afterEffect">
                                  <p:stCondLst>
                                    <p:cond delay="1000"/>
                                  </p:stCondLst>
                                  <p:childTnLst>
                                    <p:set>
                                      <p:cBhvr>
                                        <p:cTn id="58" dur="1" fill="hold">
                                          <p:stCondLst>
                                            <p:cond delay="0"/>
                                          </p:stCondLst>
                                        </p:cTn>
                                        <p:tgtEl>
                                          <p:spTgt spid="122"/>
                                        </p:tgtEl>
                                        <p:attrNameLst>
                                          <p:attrName>style.visibility</p:attrName>
                                        </p:attrNameLst>
                                      </p:cBhvr>
                                      <p:to>
                                        <p:strVal val="visible"/>
                                      </p:to>
                                    </p:set>
                                  </p:childTnLst>
                                </p:cTn>
                              </p:par>
                            </p:childTnLst>
                          </p:cTn>
                        </p:par>
                        <p:par>
                          <p:cTn id="59" fill="hold">
                            <p:stCondLst>
                              <p:cond delay="5000"/>
                            </p:stCondLst>
                            <p:childTnLst>
                              <p:par>
                                <p:cTn id="60" presetID="1" presetClass="entr" presetSubtype="0" fill="hold" nodeType="afterEffect">
                                  <p:stCondLst>
                                    <p:cond delay="1000"/>
                                  </p:stCondLst>
                                  <p:childTnLst>
                                    <p:set>
                                      <p:cBhvr>
                                        <p:cTn id="61" dur="1" fill="hold">
                                          <p:stCondLst>
                                            <p:cond delay="0"/>
                                          </p:stCondLst>
                                        </p:cTn>
                                        <p:tgtEl>
                                          <p:spTgt spid="139"/>
                                        </p:tgtEl>
                                        <p:attrNameLst>
                                          <p:attrName>style.visibility</p:attrName>
                                        </p:attrNameLst>
                                      </p:cBhvr>
                                      <p:to>
                                        <p:strVal val="visible"/>
                                      </p:to>
                                    </p:set>
                                  </p:childTnLst>
                                </p:cTn>
                              </p:par>
                            </p:childTnLst>
                          </p:cTn>
                        </p:par>
                        <p:par>
                          <p:cTn id="62" fill="hold">
                            <p:stCondLst>
                              <p:cond delay="6000"/>
                            </p:stCondLst>
                            <p:childTnLst>
                              <p:par>
                                <p:cTn id="63" presetID="1" presetClass="entr" presetSubtype="0" fill="hold" nodeType="afterEffect">
                                  <p:stCondLst>
                                    <p:cond delay="1000"/>
                                  </p:stCondLst>
                                  <p:childTnLst>
                                    <p:set>
                                      <p:cBhvr>
                                        <p:cTn id="64" dur="1" fill="hold">
                                          <p:stCondLst>
                                            <p:cond delay="0"/>
                                          </p:stCondLst>
                                        </p:cTn>
                                        <p:tgtEl>
                                          <p:spTgt spid="156"/>
                                        </p:tgtEl>
                                        <p:attrNameLst>
                                          <p:attrName>style.visibility</p:attrName>
                                        </p:attrNameLst>
                                      </p:cBhvr>
                                      <p:to>
                                        <p:strVal val="visible"/>
                                      </p:to>
                                    </p:set>
                                  </p:childTnLst>
                                </p:cTn>
                              </p:par>
                            </p:childTnLst>
                          </p:cTn>
                        </p:par>
                        <p:par>
                          <p:cTn id="65" fill="hold">
                            <p:stCondLst>
                              <p:cond delay="7000"/>
                            </p:stCondLst>
                            <p:childTnLst>
                              <p:par>
                                <p:cTn id="66" presetID="1" presetClass="entr" presetSubtype="0" fill="hold" nodeType="afterEffect">
                                  <p:stCondLst>
                                    <p:cond delay="1000"/>
                                  </p:stCondLst>
                                  <p:childTnLst>
                                    <p:set>
                                      <p:cBhvr>
                                        <p:cTn id="67" dur="1" fill="hold">
                                          <p:stCondLst>
                                            <p:cond delay="0"/>
                                          </p:stCondLst>
                                        </p:cTn>
                                        <p:tgtEl>
                                          <p:spTgt spid="173"/>
                                        </p:tgtEl>
                                        <p:attrNameLst>
                                          <p:attrName>style.visibility</p:attrName>
                                        </p:attrNameLst>
                                      </p:cBhvr>
                                      <p:to>
                                        <p:strVal val="visible"/>
                                      </p:to>
                                    </p:set>
                                  </p:childTnLst>
                                </p:cTn>
                              </p:par>
                            </p:childTnLst>
                          </p:cTn>
                        </p:par>
                        <p:par>
                          <p:cTn id="68" fill="hold">
                            <p:stCondLst>
                              <p:cond delay="8000"/>
                            </p:stCondLst>
                            <p:childTnLst>
                              <p:par>
                                <p:cTn id="69" presetID="1" presetClass="entr" presetSubtype="0" fill="hold" nodeType="afterEffect">
                                  <p:stCondLst>
                                    <p:cond delay="1000"/>
                                  </p:stCondLst>
                                  <p:childTnLst>
                                    <p:set>
                                      <p:cBhvr>
                                        <p:cTn id="70" dur="1" fill="hold">
                                          <p:stCondLst>
                                            <p:cond delay="0"/>
                                          </p:stCondLst>
                                        </p:cTn>
                                        <p:tgtEl>
                                          <p:spTgt spid="190"/>
                                        </p:tgtEl>
                                        <p:attrNameLst>
                                          <p:attrName>style.visibility</p:attrName>
                                        </p:attrNameLst>
                                      </p:cBhvr>
                                      <p:to>
                                        <p:strVal val="visible"/>
                                      </p:to>
                                    </p:set>
                                  </p:childTnLst>
                                </p:cTn>
                              </p:par>
                            </p:childTnLst>
                          </p:cTn>
                        </p:par>
                        <p:par>
                          <p:cTn id="71" fill="hold">
                            <p:stCondLst>
                              <p:cond delay="9000"/>
                            </p:stCondLst>
                            <p:childTnLst>
                              <p:par>
                                <p:cTn id="72" presetID="1" presetClass="entr" presetSubtype="0" fill="hold" nodeType="afterEffect">
                                  <p:stCondLst>
                                    <p:cond delay="1000"/>
                                  </p:stCondLst>
                                  <p:childTnLst>
                                    <p:set>
                                      <p:cBhvr>
                                        <p:cTn id="73"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0" grpId="0"/>
      <p:bldP spid="31" grpId="0"/>
      <p:bldP spid="32" grpId="0"/>
      <p:bldP spid="33" grpId="0"/>
      <p:bldP spid="2" grpId="0"/>
      <p:bldP spid="34" grpId="0"/>
      <p:bldP spid="35" grpId="0"/>
      <p:bldP spid="3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descr="Gold Texture Background Image">
            <a:extLst>
              <a:ext uri="{FF2B5EF4-FFF2-40B4-BE49-F238E27FC236}">
                <a16:creationId xmlns:a16="http://schemas.microsoft.com/office/drawing/2014/main" id="{A17A9E1B-5F2F-4DBC-B19C-151FCCEF5ED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10</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1077218"/>
          </a:xfrm>
          <a:prstGeom prst="rect">
            <a:avLst/>
          </a:prstGeom>
          <a:noFill/>
        </p:spPr>
        <p:txBody>
          <a:bodyPr wrap="square" rtlCol="0">
            <a:spAutoFit/>
          </a:bodyPr>
          <a:lstStyle/>
          <a:p>
            <a:pPr algn="ctr"/>
            <a:r>
              <a:rPr lang="en-GB" sz="3200" b="1">
                <a:solidFill>
                  <a:schemeClr val="bg1"/>
                </a:solidFill>
                <a:latin typeface="Montserrat" panose="00000500000000000000" pitchFamily="2" charset="0"/>
              </a:rPr>
              <a:t>Which month of the year has the least number of days?</a:t>
            </a:r>
            <a:endParaRPr lang="fr-FR" sz="2132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11475" y="4005377"/>
            <a:ext cx="2344975" cy="523220"/>
          </a:xfrm>
          <a:prstGeom prst="rect">
            <a:avLst/>
          </a:prstGeom>
          <a:noFill/>
        </p:spPr>
        <p:txBody>
          <a:bodyPr wrap="square" rtlCol="0">
            <a:spAutoFit/>
          </a:bodyPr>
          <a:lstStyle/>
          <a:p>
            <a:r>
              <a:rPr lang="en-US" sz="2800" b="1">
                <a:solidFill>
                  <a:schemeClr val="bg1"/>
                </a:solidFill>
                <a:latin typeface="Montserrat" panose="00000500000000000000" pitchFamily="2" charset="0"/>
              </a:rPr>
              <a:t>June</a:t>
            </a:r>
            <a:endParaRPr lang="fr-FR" sz="36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11474" y="5077896"/>
            <a:ext cx="2344975" cy="523220"/>
          </a:xfrm>
          <a:prstGeom prst="rect">
            <a:avLst/>
          </a:prstGeom>
          <a:noFill/>
        </p:spPr>
        <p:txBody>
          <a:bodyPr wrap="square" rtlCol="0">
            <a:spAutoFit/>
          </a:bodyPr>
          <a:lstStyle/>
          <a:p>
            <a:r>
              <a:rPr lang="en-US" sz="2800" b="1">
                <a:solidFill>
                  <a:srgbClr val="FFC000"/>
                </a:solidFill>
                <a:latin typeface="Montserrat" panose="00000500000000000000" pitchFamily="2" charset="0"/>
              </a:rPr>
              <a:t>February</a:t>
            </a:r>
            <a:endParaRPr lang="fr-FR" sz="3600">
              <a:solidFill>
                <a:srgbClr val="FFC000"/>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62334" y="4005377"/>
            <a:ext cx="2162475"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December</a:t>
            </a:r>
            <a:endParaRPr lang="fr-FR" sz="36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53957" y="5067710"/>
            <a:ext cx="2432566" cy="523220"/>
          </a:xfrm>
          <a:prstGeom prst="rect">
            <a:avLst/>
          </a:prstGeom>
          <a:noFill/>
        </p:spPr>
        <p:txBody>
          <a:bodyPr wrap="square" rtlCol="0">
            <a:spAutoFit/>
          </a:bodyPr>
          <a:lstStyle/>
          <a:p>
            <a:r>
              <a:rPr lang="en-US" sz="2800" b="1">
                <a:solidFill>
                  <a:schemeClr val="bg1"/>
                </a:solidFill>
                <a:latin typeface="Montserrat" panose="00000500000000000000" pitchFamily="2" charset="0"/>
                <a:ea typeface="Calibri" panose="020F0502020204030204" pitchFamily="34" charset="0"/>
              </a:rPr>
              <a:t>April</a:t>
            </a:r>
            <a:endParaRPr lang="fr-FR" sz="36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CB7D9392-32C4-4FAD-8030-A1015359A94D}"/>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3381962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repeatCount="indefinite"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500"/>
                                        <p:tgtEl>
                                          <p:spTgt spid="31"/>
                                        </p:tgtEl>
                                      </p:cBhvr>
                                    </p:animEffect>
                                  </p:childTnLst>
                                </p:cTn>
                              </p:par>
                              <p:par>
                                <p:cTn id="8" presetID="1" presetClass="mediacall" presetSubtype="0" fill="hold" nodeType="withEffect">
                                  <p:stCondLst>
                                    <p:cond delay="0"/>
                                  </p:stCondLst>
                                  <p:childTnLst>
                                    <p:cmd type="call" cmd="playFrom(0.0)">
                                      <p:cBhvr>
                                        <p:cTn id="9" dur="2657" fill="hold"/>
                                        <p:tgtEl>
                                          <p:spTgt spid="37"/>
                                        </p:tgtEl>
                                      </p:cBhvr>
                                    </p:cmd>
                                  </p:childTnLst>
                                </p:cTn>
                              </p:par>
                              <p:par>
                                <p:cTn id="10" presetID="32" presetClass="emph" presetSubtype="0" repeatCount="indefinite" fill="hold" nodeType="withEffect">
                                  <p:stCondLst>
                                    <p:cond delay="0"/>
                                  </p:stCondLst>
                                  <p:childTnLst>
                                    <p:animRot by="120000">
                                      <p:cBhvr>
                                        <p:cTn id="11" dur="100" fill="hold">
                                          <p:stCondLst>
                                            <p:cond delay="0"/>
                                          </p:stCondLst>
                                        </p:cTn>
                                        <p:tgtEl>
                                          <p:spTgt spid="20"/>
                                        </p:tgtEl>
                                        <p:attrNameLst>
                                          <p:attrName>r</p:attrName>
                                        </p:attrNameLst>
                                      </p:cBhvr>
                                    </p:animRot>
                                    <p:animRot by="-240000">
                                      <p:cBhvr>
                                        <p:cTn id="12" dur="200" fill="hold">
                                          <p:stCondLst>
                                            <p:cond delay="200"/>
                                          </p:stCondLst>
                                        </p:cTn>
                                        <p:tgtEl>
                                          <p:spTgt spid="20"/>
                                        </p:tgtEl>
                                        <p:attrNameLst>
                                          <p:attrName>r</p:attrName>
                                        </p:attrNameLst>
                                      </p:cBhvr>
                                    </p:animRot>
                                    <p:animRot by="240000">
                                      <p:cBhvr>
                                        <p:cTn id="13" dur="200" fill="hold">
                                          <p:stCondLst>
                                            <p:cond delay="400"/>
                                          </p:stCondLst>
                                        </p:cTn>
                                        <p:tgtEl>
                                          <p:spTgt spid="20"/>
                                        </p:tgtEl>
                                        <p:attrNameLst>
                                          <p:attrName>r</p:attrName>
                                        </p:attrNameLst>
                                      </p:cBhvr>
                                    </p:animRot>
                                    <p:animRot by="-240000">
                                      <p:cBhvr>
                                        <p:cTn id="14" dur="200" fill="hold">
                                          <p:stCondLst>
                                            <p:cond delay="600"/>
                                          </p:stCondLst>
                                        </p:cTn>
                                        <p:tgtEl>
                                          <p:spTgt spid="20"/>
                                        </p:tgtEl>
                                        <p:attrNameLst>
                                          <p:attrName>r</p:attrName>
                                        </p:attrNameLst>
                                      </p:cBhvr>
                                    </p:animRot>
                                    <p:animRot by="120000">
                                      <p:cBhvr>
                                        <p:cTn id="15" dur="200" fill="hold">
                                          <p:stCondLst>
                                            <p:cond delay="800"/>
                                          </p:stCondLst>
                                        </p:cTn>
                                        <p:tgtEl>
                                          <p:spTgt spid="2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7"/>
                </p:tgtEl>
              </p:cMediaNode>
            </p:audio>
          </p:childTnLst>
        </p:cTn>
      </p:par>
    </p:tnLst>
    <p:bldLst>
      <p:bldP spid="31"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799D4837-DEAA-4796-87F5-9AE7192B321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11</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707886"/>
          </a:xfrm>
          <a:prstGeom prst="rect">
            <a:avLst/>
          </a:prstGeom>
          <a:noFill/>
        </p:spPr>
        <p:txBody>
          <a:bodyPr wrap="square" rtlCol="0">
            <a:spAutoFit/>
          </a:bodyPr>
          <a:lstStyle/>
          <a:p>
            <a:pPr algn="ctr"/>
            <a:r>
              <a:rPr lang="en-GB" sz="4000" b="1">
                <a:solidFill>
                  <a:schemeClr val="bg1"/>
                </a:solidFill>
                <a:latin typeface="Montserrat" panose="00000500000000000000" pitchFamily="2" charset="0"/>
              </a:rPr>
              <a:t>1 chục = ….?</a:t>
            </a:r>
            <a:endParaRPr lang="fr-FR" sz="4000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11475" y="3903779"/>
            <a:ext cx="2344975" cy="707886"/>
          </a:xfrm>
          <a:prstGeom prst="rect">
            <a:avLst/>
          </a:prstGeom>
          <a:noFill/>
        </p:spPr>
        <p:txBody>
          <a:bodyPr wrap="square" rtlCol="0">
            <a:spAutoFit/>
          </a:bodyPr>
          <a:lstStyle/>
          <a:p>
            <a:r>
              <a:rPr lang="en-US" sz="4000" b="1">
                <a:solidFill>
                  <a:schemeClr val="bg1"/>
                </a:solidFill>
                <a:latin typeface="Montserrat" panose="00000500000000000000" pitchFamily="2" charset="0"/>
              </a:rPr>
              <a:t>1</a:t>
            </a:r>
            <a:endParaRPr lang="fr-FR" sz="48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11474" y="4976298"/>
            <a:ext cx="2344975" cy="707886"/>
          </a:xfrm>
          <a:prstGeom prst="rect">
            <a:avLst/>
          </a:prstGeom>
          <a:noFill/>
        </p:spPr>
        <p:txBody>
          <a:bodyPr wrap="square" rtlCol="0">
            <a:spAutoFit/>
          </a:bodyPr>
          <a:lstStyle/>
          <a:p>
            <a:r>
              <a:rPr lang="en-US" sz="4000" b="1">
                <a:solidFill>
                  <a:schemeClr val="bg1"/>
                </a:solidFill>
                <a:latin typeface="Montserrat" panose="00000500000000000000" pitchFamily="2" charset="0"/>
              </a:rPr>
              <a:t>0</a:t>
            </a:r>
            <a:endParaRPr lang="fr-FR" sz="48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62334" y="3903779"/>
            <a:ext cx="2162475" cy="707886"/>
          </a:xfrm>
          <a:prstGeom prst="rect">
            <a:avLst/>
          </a:prstGeom>
          <a:noFill/>
        </p:spPr>
        <p:txBody>
          <a:bodyPr wrap="square" rtlCol="0">
            <a:spAutoFit/>
          </a:bodyPr>
          <a:lstStyle/>
          <a:p>
            <a:r>
              <a:rPr lang="en-US" sz="4000" b="1">
                <a:solidFill>
                  <a:schemeClr val="bg1"/>
                </a:solidFill>
                <a:latin typeface="Montserrat" panose="00000500000000000000" pitchFamily="2" charset="0"/>
                <a:ea typeface="Calibri" panose="020F0502020204030204" pitchFamily="34" charset="0"/>
              </a:rPr>
              <a:t>20</a:t>
            </a:r>
            <a:endParaRPr lang="fr-FR" sz="48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53957" y="4966112"/>
            <a:ext cx="2432566" cy="707886"/>
          </a:xfrm>
          <a:prstGeom prst="rect">
            <a:avLst/>
          </a:prstGeom>
          <a:noFill/>
        </p:spPr>
        <p:txBody>
          <a:bodyPr wrap="square" rtlCol="0">
            <a:spAutoFit/>
          </a:bodyPr>
          <a:lstStyle/>
          <a:p>
            <a:r>
              <a:rPr lang="en-US" sz="4000" b="1">
                <a:solidFill>
                  <a:schemeClr val="bg1"/>
                </a:solidFill>
                <a:latin typeface="Montserrat" panose="00000500000000000000" pitchFamily="2" charset="0"/>
                <a:ea typeface="Calibri" panose="020F0502020204030204" pitchFamily="34" charset="0"/>
              </a:rPr>
              <a:t>10</a:t>
            </a:r>
            <a:endParaRPr lang="fr-FR" sz="48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F8AD4646-6C7A-4370-A9F6-E4352D1B3777}"/>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B0135276-365F-4363-822C-BFF9F91455B2}"/>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04117676-0E6D-4C9B-B98A-CC365210580A}"/>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FC6CD7F0-1D37-42E5-8184-4259C3EAB00B}"/>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165927BB-2365-4C92-A1BB-07931E15FDD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A6C445C6-3F39-4631-BE69-C6FA77871C6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992EE496-722E-4902-B3EA-D83F627236B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10D1A84F-580E-464B-9DA2-8EAEDC2403CF}"/>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92B19101-ADDB-4305-A2BA-0CD12CCFF339}"/>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4EFE1783-DF43-4013-BF97-3D2EA4759DF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89854577-CD5C-4C5D-9B0E-016B2BDB7CD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BCFCCAAD-F70F-4208-91FA-A1BD37B6BB65}"/>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47337263-E314-43C8-ABCF-C03ABF746B88}"/>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FA60458B-0DDC-4656-9B48-82619114086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D22AAE79-4294-404B-9A8A-D4BA47239877}"/>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85958F7D-FE9F-4692-9EDC-B0CF076EAE67}"/>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E4BAE83C-CAB5-4CAD-8F02-62335956C26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A9C8BC6D-445A-4658-98FE-05333CF1FCF7}"/>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8AB9DA5B-E5CA-4481-AD48-149C1FFBBA5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34C236CF-85EE-46F9-A05D-156245403768}"/>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7CDCE5D9-CD40-46BB-87D8-80A1257A7071}"/>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5FBBA6DE-32D5-4AB8-8EF0-90790C065A8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1F31B03E-1C8B-4983-9E8E-FF18ED1E6481}"/>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EA2AB06D-AF59-4636-B4DB-C48E0687826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0466BD00-6CBF-4110-B169-239878DD17A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0381737E-B9F7-49B8-9246-260CCE1C3CA6}"/>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A0C5157C-3C2C-42AE-A64B-7F0A2BA4711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ED1595D6-41FE-4E97-99A1-DFBC8E71903C}"/>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388B21A5-4604-4111-AB08-1D42EF70E043}"/>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E9E888F5-0F2B-4912-BB28-92FCBD50F3F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C3506625-2757-401F-AF26-1EF583B8C4E1}"/>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C335E4A8-CF36-4850-8572-61E05B4ABF35}"/>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74021E71-4617-475A-8564-E79891338B6B}"/>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449FB232-53DC-4E22-9BCF-8334B6C6BBAA}"/>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FE6EB41E-6748-4737-9C46-76AF9D408B64}"/>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3586188F-4E62-48D5-ADB2-A79CCAD2E99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B4252508-660B-4787-AA46-0E03B89CC3F2}"/>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E9F1A92E-4AB3-4794-85B2-D8C32BBABC1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6603C97E-BE8D-426F-8B75-570E3F5F377F}"/>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E7987331-6451-4CAD-8A26-07B7926F017B}"/>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890B4793-5CBB-40A3-9250-63B667D6DD4B}"/>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534EFBD1-158E-4708-B665-EA289C0562A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D921B4E7-A274-4571-B4FA-FBA58CB70676}"/>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429CE6D7-94A6-471B-A349-678738AEF5DB}"/>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53139C5F-F7B5-469C-AF67-76C434713714}"/>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1B16A760-D983-4438-A99A-85F582101FA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24C90921-98DF-4EDC-8C24-366669019BF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05364363-F22B-4924-BCF7-183AF3673AB4}"/>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13E898FD-4BF0-4386-A7D0-5CED105E1268}"/>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F6CD4B88-4843-4563-AA09-30ABF3D1648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009D1795-023F-455B-B62F-A1769ACD8261}"/>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E8D9C40A-8A7C-4D64-A5A6-DBC8F7F48D13}"/>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6496687E-3151-4DC6-8DE0-F402832065D2}"/>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96065EEE-E675-4678-AA49-23CCCC1DE95B}"/>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BBE8D6F5-AF97-4A73-B642-809CCD31E3C6}"/>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7ACE2CC7-CBC3-472E-A9F3-AC2D199D6101}"/>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E88749FC-943D-4A92-B230-D2F49A326747}"/>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20B7EF29-8F4F-4DA1-A051-2C3C7C04D147}"/>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9CFE48BD-E16A-416E-9D55-7A41B40F7DD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6E0F113B-124A-46BE-940F-279B18BC0F3A}"/>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8F19F047-E3AD-40CB-AE71-69AF12931E5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1318310D-8F9D-4078-96B8-9C1CEEE52D30}"/>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1D4B08BB-5E97-4B69-AF99-E39C5D4CC49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660D26A4-C041-4DC9-8F12-5C5D6A0918C1}"/>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F0D5B499-A499-4FFE-A7F3-976611DFC81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59ED4B16-7113-4E1F-94F4-F488179BDB5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1BCC8650-37FF-4571-8767-F01B0C0E143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A74D6D8D-6947-4CFD-B43D-8B11F23B282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D77E3ED1-A31D-47DF-A880-9B5A2D3171EC}"/>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6C720ED8-5854-494B-B007-2C795CD6F21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8F7A08F5-A682-44F7-A602-A66A4AAFD840}"/>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70E71B56-A85B-4100-8814-E4EA659CB53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C52F2156-35CB-489D-BC43-3127118971FA}"/>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E64EC9FA-EC94-4303-9ED6-DD561C3EF602}"/>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95F0A275-8103-4A73-A547-AD4617139EE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255DED9E-9343-4D36-BD0B-0EC4C7836ED6}"/>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1D6D65D7-07E1-4954-B3EB-5D1C98EA935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8271D82F-0423-455A-B5D4-7643F80B9B2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4C4099BA-0622-422F-BE42-68FEED19A6FC}"/>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CD1E76E5-C744-4D31-ADDB-27BDD2AA5F2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64996BCC-556B-461F-9C54-BB46D8735901}"/>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F9F883A0-028B-4D04-8FC3-6F3467DF44B7}"/>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75AA45B9-40FE-49AD-B6A6-F22A7864854A}"/>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AEACBB3B-512E-4EAF-8E0A-FE7B42BD45F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99C596B6-F908-4C77-9BFF-9909B5EDAC3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2941EF33-7813-4F26-B962-699E5921F6D3}"/>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B3881F18-8263-4839-A50B-C2DC373DB82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82A7D9C3-898F-4966-BD66-8B471F7174FB}"/>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B8EE532B-EF29-4C87-9784-3FA4C58A6CD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3119806D-563F-412C-835C-63CE921BEE6E}"/>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4074D1E0-60A9-44B8-8C3B-DF78FC38C6D7}"/>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4EC26B06-ED69-4284-98F8-3E6F71495E0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51580927-2AEA-4115-87A5-E91CE06506DE}"/>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B1C7FE06-9EF0-4558-BD65-A46F5A5B6D8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DBA7A8D1-966E-4F84-9B21-CB90ADB0533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440E9A03-2003-4F1C-A1C9-D6A3D51BFA9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438EE1A2-944E-4617-98E1-C9A6B8D4D6B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7B5977B0-A589-459C-9C9A-AC8B88EF7BA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5D9EED4E-EC90-4801-AF77-68288A050F44}"/>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AF246823-AB6B-4A1A-829B-CD75E48F6DD4}"/>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77F7D10C-AB36-44F9-AAC8-4453AFC855A8}"/>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DECDF029-3027-4938-AC6A-A3C5A7A908EA}"/>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810C5FE0-682D-49D6-A44D-610C275BC7A7}"/>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6948D608-7FA8-4F32-8F70-5B96D39C66D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164530F6-8D57-4D2E-87EC-4A99E2C9A22B}"/>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DD93FA1C-A06B-4DBA-8F00-EF5B41B68C20}"/>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607957C3-E4B5-4BDB-ABC1-9BE9694339D5}"/>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66F5096C-C3B4-451A-BDB2-B38B0C661937}"/>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5CA7E721-0682-4FB2-AA9C-C4382D83ECF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087F95D9-C5EF-4A8E-A434-1757DF331847}"/>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E55B1F16-6336-4CE4-8B2F-B1F1F4B426B0}"/>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7F95BBE9-3054-47CA-BB6F-DA53325F0076}"/>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403D1288-A6C2-43DD-BBA0-0BCC276EA23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A02B8755-92A6-4CBB-9036-8857E814740B}"/>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F8D9379F-5C44-4565-A572-A294E307E31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053CD872-BE52-433C-825E-9F8D49BE22F4}"/>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C948A27C-2C7A-4D30-BADC-C6259A976FE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D1D1D5F1-A0DB-422A-B4B4-8520FFA32853}"/>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4705AA31-4569-4ABA-B2C7-F85DA2F99B2E}"/>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BDFA1752-DFB8-40EC-988C-A0EC5615EBA7}"/>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3303BDEE-4ACE-43B7-BD56-F8ACB3D2D660}"/>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619FCC43-A3D1-4762-9771-DB6CAC72AC49}"/>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1D219019-F92D-40FC-8747-71554080861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DBF44E38-C2B9-4CD9-A70F-20125BB9ED31}"/>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A2254B07-6E1D-48DC-8330-89E6A3FAD8A9}"/>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118B9A24-C8CB-4344-B1D1-16A6B4CDAA8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EE92B916-C8B0-4DCD-A8AF-67C0103AD26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17675F81-CF29-4662-A5A4-747B33A85DFA}"/>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B55BA466-8E17-49A1-9B83-B7531B0343B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0DD9E1CF-4274-4951-8B84-08901CF753A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87AA4356-A1DD-4226-AECC-0C881363731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C1CC5881-3390-4957-9D1E-3198C100D3D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BCFB502A-ACC0-4F57-8CB8-C92B2A5DE1E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26727B4D-535E-4039-B7CE-FB3A30427246}"/>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49EB1B7C-E404-41C0-BB3A-E98C37F9C7A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F6B90113-18E1-4680-B139-84A41A1B46D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089EC679-E925-40B5-B798-BC021414FBAB}"/>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693505CA-15DE-4ABC-8EB5-62431096C9A8}"/>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5E2F2F84-3A3C-4532-9065-2AE517C5DCA5}"/>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069BFCB8-09F9-4853-9E47-E874670F7FC4}"/>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B0306EBA-E954-4512-B96C-F6DF83752EF6}"/>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9F60699D-A9A1-4EA6-81F0-15B0F5CE8068}"/>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908F9746-8E1E-4F61-980B-F92E1F0EDA9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107FD3A4-F8A6-4EB2-82CD-4D19DADC119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313760CB-73C4-4E72-8D54-C3F663EA5FE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CAA66434-5955-4E8B-A64C-A0CF34F48576}"/>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23E8F64C-7034-4FA5-94E6-E599CB221631}"/>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AB147576-1F8B-4A92-8152-66C3671CECF2}"/>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41F78E60-7C80-43C4-B1D0-129E04960CF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0AE3AFCE-434C-4487-9938-1C28CF935BD4}"/>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9B74BA6A-7E1A-4A3F-A82B-96D9B585473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A6C2AF3B-A8A0-49D2-9130-216282533A51}"/>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9FC92074-10A3-4F9E-BC68-408F2FD2D51F}"/>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4B1DD043-CC2E-4206-8D59-16B3CF516528}"/>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AA156942-5FEC-42E1-B509-6CB8FD8006C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559F0224-055F-4293-BD11-CE65D1FBCC0B}"/>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698EABDE-2B40-404F-92BE-B0CBA93C58D2}"/>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216F69DF-6330-42FE-8617-DE37B89EBA2B}"/>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2E74C6A4-F299-4A21-B02D-E52B852A82F5}"/>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68DA339B-D5F8-4D84-B514-BFD6DD00656B}"/>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7BF8EEF1-6157-46F7-9A95-E92700951D79}"/>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E0692C37-8C4F-40E4-B2B0-0911F66D481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8F9BE6B6-30CE-492F-BB76-2ABC0B5E16C3}"/>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6880E535-1983-4356-89D4-98F92CAB623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BF98BAA7-B13B-4E81-A539-F2ED9609FE8D}"/>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B6241F65-B6FE-40CA-A020-B3E9854B5C27}"/>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CFCA21D5-5403-4FC7-8F7A-546E6817E5E9}"/>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FF0F0DCE-E956-4FB3-A68A-1D85FFB9264F}"/>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EEF1A1B8-F2D9-4E19-A6D3-E8EA418D8AF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1F663745-5849-451D-9109-DA532EABB8C2}"/>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A2431156-E56F-4DB0-9426-C67F2A49D887}"/>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B41BDE1A-0F10-481B-9CA1-8D1E60EFD501}"/>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E143C863-06E3-47A0-9B89-E3884A78D1BD}"/>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75FADBF5-E024-4937-A699-0565CCA0B84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1573AE44-1F33-4170-8E11-11F296311A5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646F73AA-ECEA-4D3A-9544-96CC70812A88}"/>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446CCFD8-1A28-4E39-B0C0-C0A4542729D1}"/>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4D788A72-ECCB-4759-9E59-06EA67FB9B04}"/>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956E9196-5585-43CC-8FEA-4166FC860643}"/>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9B9370DE-E837-43CF-9CD6-A8A58153412E}"/>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9221DF35-366E-4395-8785-97916023D2C1}"/>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B9F8A967-7760-4246-83E8-1F79809AF4C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BFA27A2A-7775-465F-AAC8-FC1993693CD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994487DC-CCFD-4CE2-9306-7FACD405E1C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F6554272-4A45-4635-AD66-6FB712236C3A}"/>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8E39D15F-B8E4-4195-A4DE-03CAFC4FE1A8}"/>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6B374CBD-6A15-4F6B-A8DD-D2D7B15B3A99}"/>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248CBD3B-607F-4A94-87E6-79EAE6214D48}"/>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16283892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descr="Gold Texture Background Image">
            <a:extLst>
              <a:ext uri="{FF2B5EF4-FFF2-40B4-BE49-F238E27FC236}">
                <a16:creationId xmlns:a16="http://schemas.microsoft.com/office/drawing/2014/main" id="{D8AC4A4D-B06F-4E16-9167-F0F239DB9D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11</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707886"/>
          </a:xfrm>
          <a:prstGeom prst="rect">
            <a:avLst/>
          </a:prstGeom>
          <a:noFill/>
        </p:spPr>
        <p:txBody>
          <a:bodyPr wrap="square" rtlCol="0">
            <a:spAutoFit/>
          </a:bodyPr>
          <a:lstStyle/>
          <a:p>
            <a:pPr algn="ctr"/>
            <a:r>
              <a:rPr lang="en-GB" sz="4000" b="1">
                <a:solidFill>
                  <a:schemeClr val="bg1"/>
                </a:solidFill>
                <a:latin typeface="Montserrat" panose="00000500000000000000" pitchFamily="2" charset="0"/>
              </a:rPr>
              <a:t>1 chục = ….?</a:t>
            </a:r>
            <a:endParaRPr lang="fr-FR" sz="4000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11475" y="3903779"/>
            <a:ext cx="2344975" cy="707886"/>
          </a:xfrm>
          <a:prstGeom prst="rect">
            <a:avLst/>
          </a:prstGeom>
          <a:noFill/>
        </p:spPr>
        <p:txBody>
          <a:bodyPr wrap="square" rtlCol="0">
            <a:spAutoFit/>
          </a:bodyPr>
          <a:lstStyle/>
          <a:p>
            <a:r>
              <a:rPr lang="en-US" sz="4000" b="1">
                <a:solidFill>
                  <a:schemeClr val="bg1"/>
                </a:solidFill>
                <a:latin typeface="Montserrat" panose="00000500000000000000" pitchFamily="2" charset="0"/>
              </a:rPr>
              <a:t>1</a:t>
            </a:r>
            <a:endParaRPr lang="fr-FR" sz="48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11474" y="4976298"/>
            <a:ext cx="2344975" cy="707886"/>
          </a:xfrm>
          <a:prstGeom prst="rect">
            <a:avLst/>
          </a:prstGeom>
          <a:noFill/>
        </p:spPr>
        <p:txBody>
          <a:bodyPr wrap="square" rtlCol="0">
            <a:spAutoFit/>
          </a:bodyPr>
          <a:lstStyle/>
          <a:p>
            <a:r>
              <a:rPr lang="en-US" sz="4000" b="1">
                <a:solidFill>
                  <a:schemeClr val="bg1"/>
                </a:solidFill>
                <a:latin typeface="Montserrat" panose="00000500000000000000" pitchFamily="2" charset="0"/>
              </a:rPr>
              <a:t>0</a:t>
            </a:r>
            <a:endParaRPr lang="fr-FR" sz="48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62334" y="3903779"/>
            <a:ext cx="2162475" cy="707886"/>
          </a:xfrm>
          <a:prstGeom prst="rect">
            <a:avLst/>
          </a:prstGeom>
          <a:noFill/>
        </p:spPr>
        <p:txBody>
          <a:bodyPr wrap="square" rtlCol="0">
            <a:spAutoFit/>
          </a:bodyPr>
          <a:lstStyle/>
          <a:p>
            <a:r>
              <a:rPr lang="en-US" sz="4000" b="1">
                <a:solidFill>
                  <a:schemeClr val="bg1"/>
                </a:solidFill>
                <a:latin typeface="Montserrat" panose="00000500000000000000" pitchFamily="2" charset="0"/>
                <a:ea typeface="Calibri" panose="020F0502020204030204" pitchFamily="34" charset="0"/>
              </a:rPr>
              <a:t>20</a:t>
            </a:r>
            <a:endParaRPr lang="fr-FR" sz="48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53957" y="4966112"/>
            <a:ext cx="2432566" cy="707886"/>
          </a:xfrm>
          <a:prstGeom prst="rect">
            <a:avLst/>
          </a:prstGeom>
          <a:noFill/>
        </p:spPr>
        <p:txBody>
          <a:bodyPr wrap="square" rtlCol="0">
            <a:spAutoFit/>
          </a:bodyPr>
          <a:lstStyle/>
          <a:p>
            <a:r>
              <a:rPr lang="en-US" sz="4000" b="1">
                <a:solidFill>
                  <a:srgbClr val="FFC000"/>
                </a:solidFill>
                <a:latin typeface="Montserrat" panose="00000500000000000000" pitchFamily="2" charset="0"/>
                <a:ea typeface="Calibri" panose="020F0502020204030204" pitchFamily="34" charset="0"/>
              </a:rPr>
              <a:t>10</a:t>
            </a:r>
            <a:endParaRPr lang="fr-FR" sz="4800">
              <a:solidFill>
                <a:srgbClr val="FFC000"/>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387B4006-1FE6-44B9-AA6E-B5371955E958}"/>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736203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14" presetClass="entr" presetSubtype="10" repeatCount="indefinite"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randombar(horizontal)">
                                      <p:cBhvr>
                                        <p:cTn id="39" dur="500"/>
                                        <p:tgtEl>
                                          <p:spTgt spid="33"/>
                                        </p:tgtEl>
                                      </p:cBhvr>
                                    </p:animEffect>
                                  </p:childTnLst>
                                </p:cTn>
                              </p:par>
                              <p:par>
                                <p:cTn id="40" presetID="1" presetClass="mediacall" presetSubtype="0" fill="hold" nodeType="withEffect">
                                  <p:stCondLst>
                                    <p:cond delay="0"/>
                                  </p:stCondLst>
                                  <p:childTnLst>
                                    <p:cmd type="call" cmd="playFrom(0.0)">
                                      <p:cBhvr>
                                        <p:cTn id="41" dur="2657"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2" fill="hold" display="0">
                  <p:stCondLst>
                    <p:cond delay="indefinite"/>
                  </p:stCondLst>
                  <p:endCondLst>
                    <p:cond evt="onStopAudio" delay="0">
                      <p:tgtEl>
                        <p:sldTgt/>
                      </p:tgtEl>
                    </p:cond>
                  </p:endCondLst>
                </p:cTn>
                <p:tgtEl>
                  <p:spTgt spid="37"/>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B57E9764-ABC0-4E04-A266-37278A3136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12</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US" sz="3200" b="1">
                <a:solidFill>
                  <a:schemeClr val="bg1"/>
                </a:solidFill>
                <a:latin typeface="Montserrat" panose="00000500000000000000" pitchFamily="2" charset="0"/>
              </a:rPr>
              <a:t>Có tất cả bao nhiêu dấu thanh?</a:t>
            </a:r>
            <a:endParaRPr lang="fr-FR" sz="4000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25989" y="3947321"/>
            <a:ext cx="2344975" cy="646331"/>
          </a:xfrm>
          <a:prstGeom prst="rect">
            <a:avLst/>
          </a:prstGeom>
          <a:noFill/>
        </p:spPr>
        <p:txBody>
          <a:bodyPr wrap="square" rtlCol="0">
            <a:spAutoFit/>
          </a:bodyPr>
          <a:lstStyle/>
          <a:p>
            <a:r>
              <a:rPr lang="en-US" sz="3600" b="1">
                <a:solidFill>
                  <a:schemeClr val="bg1"/>
                </a:solidFill>
                <a:latin typeface="Montserrat" panose="00000500000000000000" pitchFamily="2" charset="0"/>
              </a:rPr>
              <a:t>6</a:t>
            </a:r>
            <a:endParaRPr lang="fr-FR" sz="44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25988" y="5019840"/>
            <a:ext cx="2344975" cy="646331"/>
          </a:xfrm>
          <a:prstGeom prst="rect">
            <a:avLst/>
          </a:prstGeom>
          <a:noFill/>
        </p:spPr>
        <p:txBody>
          <a:bodyPr wrap="square" rtlCol="0">
            <a:spAutoFit/>
          </a:bodyPr>
          <a:lstStyle/>
          <a:p>
            <a:r>
              <a:rPr lang="en-US" sz="3600" b="1">
                <a:solidFill>
                  <a:schemeClr val="bg1"/>
                </a:solidFill>
                <a:latin typeface="Montserrat" panose="00000500000000000000" pitchFamily="2" charset="0"/>
              </a:rPr>
              <a:t>4</a:t>
            </a:r>
            <a:endParaRPr lang="fr-FR" sz="44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76848" y="3947321"/>
            <a:ext cx="2162475" cy="646331"/>
          </a:xfrm>
          <a:prstGeom prst="rect">
            <a:avLst/>
          </a:prstGeom>
          <a:noFill/>
        </p:spPr>
        <p:txBody>
          <a:bodyPr wrap="square" rtlCol="0">
            <a:spAutoFit/>
          </a:bodyPr>
          <a:lstStyle/>
          <a:p>
            <a:r>
              <a:rPr lang="en-US" sz="3600" b="1">
                <a:solidFill>
                  <a:schemeClr val="bg1"/>
                </a:solidFill>
                <a:latin typeface="Montserrat" panose="00000500000000000000" pitchFamily="2" charset="0"/>
                <a:ea typeface="Calibri" panose="020F0502020204030204" pitchFamily="34" charset="0"/>
              </a:rPr>
              <a:t>5</a:t>
            </a:r>
            <a:endParaRPr lang="fr-FR" sz="44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68471" y="5009654"/>
            <a:ext cx="2432566" cy="646331"/>
          </a:xfrm>
          <a:prstGeom prst="rect">
            <a:avLst/>
          </a:prstGeom>
          <a:noFill/>
        </p:spPr>
        <p:txBody>
          <a:bodyPr wrap="square" rtlCol="0">
            <a:spAutoFit/>
          </a:bodyPr>
          <a:lstStyle/>
          <a:p>
            <a:r>
              <a:rPr lang="en-US" sz="3600" b="1">
                <a:solidFill>
                  <a:schemeClr val="bg1"/>
                </a:solidFill>
                <a:latin typeface="Montserrat" panose="00000500000000000000" pitchFamily="2" charset="0"/>
                <a:ea typeface="Calibri" panose="020F0502020204030204" pitchFamily="34" charset="0"/>
              </a:rPr>
              <a:t>3</a:t>
            </a:r>
            <a:endParaRPr lang="fr-FR" sz="44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206FD7E9-4FBE-4EF1-A694-5ECAA2DC8ADD}"/>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1EF4669C-36BE-4B7F-8DF7-0757D3536476}"/>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80835B6E-02CA-4E60-B403-E8551021B564}"/>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8EC1A67C-9740-428E-AE8F-AB33932A8A1B}"/>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49510B30-9271-4F2B-A540-23D5AB3C166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AF79ADD9-9F4B-4DA7-B7E1-CF520B717D0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4D8BFBA6-55A7-4673-8027-35801B6D334A}"/>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3CA5ADDF-ADAD-40AA-85BD-CF785FF07546}"/>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249EAEA5-6783-4293-8EBE-34EDAC4D98A8}"/>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20EF1D43-B7E0-4A81-84F7-F0908C556CA1}"/>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4F88B5BB-FC43-4DDF-819C-A8461499C666}"/>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2833379E-4706-476B-B520-5A38389B0B7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4D748DE1-0FDF-42AA-91BB-BEAF8B632AA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2A9B7193-C9EF-4616-9FBC-0E93CA781AF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D8E12FF5-F158-4D92-A717-83FF5E46C2B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B7945DDC-44C7-4A13-B941-F02BC8B68B05}"/>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0D7CAA8D-1872-4AAA-A8FB-6A90801BD4B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73C746AB-7044-4DA4-A24E-0AC8A7B7E2A2}"/>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C24D6639-3B0E-4DA6-852D-A881FBD7500E}"/>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AC2B9207-0E12-4096-8BCD-814C288124C7}"/>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13E7F2A2-9436-4F6D-8843-52C1AF0DD263}"/>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11ADD172-AEC6-464F-B1BF-C9F697BBF159}"/>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8DCCB7C7-292E-469E-922C-7D3652D32B2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DDD83C24-4545-4D98-8D19-8789A8F83F2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F89435CE-5DCB-48B3-B951-69695C97FA4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42B612B4-F5FA-4630-A6BB-3F8FBC964D43}"/>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B0C5F184-2080-4654-BD01-A7974E139523}"/>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8BF686EF-A042-4848-95F8-6C9CC7EA45EF}"/>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63E33ED8-ADF2-4FBA-A59B-0A01D7E18AE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3EA2A5F6-E37F-4C93-AE8B-43C188AD2263}"/>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BB3F9AAD-B809-4B12-A730-8D4FD646BA21}"/>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D1644965-9445-43F4-AF4B-BC9306200870}"/>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C25659FE-9B7F-4911-B7C8-989AAB39C18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00C2E3F3-8F55-40A1-A8E8-F309D739DC7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55A7BE8D-280B-461E-B10C-74CAC4E4BA4F}"/>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BD9731EC-810A-4E90-BC67-6D4EAFFD81F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BF2E7A30-25A3-4AF8-9B4F-180491111DB6}"/>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08265215-5B5B-4F10-9383-31B44AF33DFB}"/>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8CD359C8-B496-4E69-8819-66812BF32A23}"/>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CD2D98C5-D5CC-4355-B28E-B6424CEC77B2}"/>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BB780F68-D7C2-4A35-81BE-6412121C61EA}"/>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AD3C51EC-5DE1-4086-9FE6-66FCED655A0B}"/>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0F0D540D-B964-4C3F-B316-489A63BEA58C}"/>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F1AB143B-4CC2-4BB3-874B-5B1D5A29E530}"/>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725E5AD6-B2A9-4B80-9E0C-BC7957999590}"/>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C6F389D2-4A93-4C33-92C5-1FB32D028A1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6E9C6D00-52D4-4105-9E4F-6C3078DBD35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32AA8E18-56C8-4E3F-8F7C-42AB042D22B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9A65438F-42A8-432A-BC58-A6C55A505650}"/>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FF5FE983-089D-46BE-BEFD-7D416A2036C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21D4865F-B6E2-47A9-A690-055BF13802A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C8C9C3E7-F121-4A55-A89F-A46F86797473}"/>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9C51878D-9D99-4DC7-A1D5-AC6035230AFD}"/>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D740AEA3-ED2D-4E02-84B6-F9592978E0EA}"/>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98AE24B3-BBD7-4224-AE2E-CC795439475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5AD21B79-BD0F-4A4D-A19A-87081EDA7E36}"/>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D97801FA-A253-4525-BF14-61D6DA6FB99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7165987C-5A86-461E-93B1-B140235A1FD1}"/>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23AA77D9-11EC-44DD-A161-CA81FFBB0FAF}"/>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8CBA33A5-F382-4C61-948A-0FFDB8DF7793}"/>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1D8F0584-0A12-4AB2-BB02-0E2FE010576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98DA7418-FE46-4F74-8BDC-B254A6D683F7}"/>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B40FE951-13BA-4210-BF84-55456F10825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A3FB9D52-0EA7-4935-9809-4E710C9CB10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331AEC6C-5178-4F98-93E4-CFE819F59407}"/>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D329245B-B26E-433F-8AA4-1660C09BFC04}"/>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C89D097F-361E-46F8-9614-4C4F38B72167}"/>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0E835996-9AF4-46C9-B5C2-9ECE8F686CA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7BA34505-9B71-4606-A06B-B364D0F54BC7}"/>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B1D40C4A-F59E-4BB6-BA4E-B27A2A2EE16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D4F746CA-B724-4C15-9A5F-E9A65EDABE9F}"/>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D2300F25-0ED5-4620-9164-88529775C9E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6E8737AA-8ED9-4F10-80EF-FFADFA0F399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B5996D08-A581-4979-ABBA-B640AAA7493B}"/>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1F65BEBC-6D1A-445F-9FDD-FF102E54003F}"/>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AA7A01DD-A2EE-4590-9432-4EC2E2166D9F}"/>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15FD62C6-A67D-44AA-89C6-79B4A56D74A1}"/>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37366696-9198-409C-B44D-8073FECCBE50}"/>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AC98A643-2865-4927-B24C-FD3288D509DC}"/>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7E52CD58-1BD3-4802-890F-EBA235EB5B3B}"/>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08BE1216-FACF-4276-BB53-51FFB9DA6C1F}"/>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B04E52A1-1004-4C17-9D0E-F019DBBC34E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234AE52B-46A4-45BF-A210-C63F9EC302D8}"/>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F94C0F1B-4400-4D4F-8117-6A63779AA707}"/>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BF19E0AE-0C6D-4A50-9FE0-43D1D8E4752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25BB06CC-D726-468C-B2CA-5B007F689CEC}"/>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08C9FBFD-D286-49BB-A7A4-1CCC3AA591CE}"/>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100C0E63-11C5-4911-93C1-FDD88784DB7E}"/>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34FB1A7E-4173-432D-99B8-03FE2083CDFC}"/>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F0FD04AC-0C0F-47BD-A05C-94DF40589169}"/>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353CDCE5-86EB-4A3C-A377-B65440B55955}"/>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22691651-D308-4147-B552-53F0AAC79594}"/>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F6BE547E-26A6-4A06-967E-2A853B305E1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D2ED3E4E-DD72-4581-AE67-5F8538F66B9C}"/>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84355C39-1FC3-4C85-89D5-D293255D1C0D}"/>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CF2EA8AA-4F2B-4B2A-94E6-CD6F1DA619B7}"/>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4664FA85-00EC-4AA6-AE28-BD94EFC39CCD}"/>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9FDD23F9-8616-4F9E-AC3E-E6547730C618}"/>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ECDFDF37-28A8-49A3-B9F9-CC09266FD8B5}"/>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ABE029D1-A7E2-427A-8350-805246CECF3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080F3E17-2F0D-4807-973B-150B774D80AC}"/>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B659D294-2E77-4CEF-B5B3-DE6D6FCB96B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390493BE-2055-4A27-BB1F-404F7DE39C37}"/>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338743E0-FE33-466F-9BC2-E88A8277B276}"/>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C5D1A749-C86F-4068-B7CD-3BA88DF2A814}"/>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BFD26B08-54B1-44E8-90E0-FAA4F9160A3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F9A80F07-8316-45F1-AECF-D29E5903CF33}"/>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C856D5D7-C8EB-4156-B19B-05A84E954D67}"/>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98010506-08C9-4FC6-88EC-0EDB62640A0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EC3651AB-A470-46B4-9395-8CB071CB730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B82A48D4-5FC6-485A-8784-8CEAA981DB58}"/>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F24687DD-2C93-485F-A0C9-D8BC732A3A11}"/>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A924982D-647B-4B05-83F4-3513D38A868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B8EA56AB-0398-4618-A861-775E940D3C6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0C88B5FB-B67B-4562-8411-1C2D2BCA976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3DE8F854-99AD-4835-8375-3C7CB02CDF43}"/>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5DBBAB1F-6CC4-4353-885F-97C31B026615}"/>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BDC7E357-7C57-4966-A59C-EFC730CA56E2}"/>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D16491C1-F313-4FFE-8EBE-78B8AAA6C73C}"/>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E8B8291F-1CCA-439D-9E26-88791C407F42}"/>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A3B91DC5-B8AF-4CE4-92AD-B4BFF288ED2E}"/>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49CED4E4-A4E2-486A-B164-D17D2B1DA9E1}"/>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E8EB73F7-AC20-4044-94A6-0ADB70B74006}"/>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D663BA46-36D3-4B01-B786-005D2B9FCBC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C21366C3-7874-49F0-99F2-BA9BE8B2E102}"/>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F4845C69-5B5C-480C-ABCD-68C996DCF645}"/>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3326960D-C2AB-4800-AE62-5DBFDB4A86E9}"/>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1C0C89A7-6362-4CEC-9579-6753575295B0}"/>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41696394-946B-4462-84CD-4FB324BB9F6C}"/>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A9E58910-480D-47F7-8F28-C41071692B64}"/>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6C657094-9A21-4F52-8FA2-6A12A7D1B9E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2B37B749-8230-4C50-BA80-2C3B4C1510C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72820478-C52A-4C17-8D53-E9473320008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4900125E-8E9F-4B4C-88FB-770EF976C8B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F416025A-CF83-4BDB-9D48-A713366BAABA}"/>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DA60389A-8282-4396-9D73-9B5B847867E8}"/>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F45702A0-5273-4818-B2AE-ED0D23E48FD8}"/>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C76FA59B-5FD9-41B2-8532-416E2766BB67}"/>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5986F815-04B7-4CF4-B301-AD3A0D0FC66F}"/>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0A15D775-29B7-470F-B7BA-EB635E65CCDA}"/>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AE7D21C8-E190-4BFE-85FF-BD2BAAAB28AE}"/>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031F9374-BDA1-4323-8FDD-6069E873C644}"/>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359B1EB3-8E3F-4581-9675-3E4A8E9D6C8B}"/>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B1A6BF23-5098-4CF1-A0AC-36E5F024943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C9CD37DE-EE73-4754-9182-5006E1D9C53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94090C1A-1E21-4D06-AB98-F287ABCD0063}"/>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287963FD-00C0-4DE3-8706-6476455101D5}"/>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258510C6-EB76-4C10-97BE-4D4ACC853A0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240CDA09-0587-43ED-8BF6-57747B0B5370}"/>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CA15E281-3213-4F5F-92B1-1CDA4D0D72A5}"/>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F3FE9358-B68F-4583-A831-1AA30DC73A2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2D6CE68B-72DF-4858-8AE1-CB88362AAA2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F2D0986E-D7AB-484F-A5E1-AA46FD56B0F4}"/>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20AD3137-ACEB-4D0D-BF3F-E975363A7E71}"/>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4763B1F6-8ADF-4C46-BD8F-B3D6427996EB}"/>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0475B4CE-3EAE-4E7C-B165-5B9A92BFC0B4}"/>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9F754448-8BC7-4D12-891E-6306BDEAB4C4}"/>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F80F9B32-CD78-4C7D-B882-D82B4DC6D36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C8B43A2F-2F37-4600-99CC-73DF24E548E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9E7F91A0-E99F-4F22-8299-D6CA181EED4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68F5D279-391D-4DAF-95C2-432A67898519}"/>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6D659E6A-032A-4A53-AF4D-15D93A2C8CCD}"/>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D8A985D5-2AEA-4CB7-9F3A-C3BA18195219}"/>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B7E4C11C-62D1-4FA6-A310-CAA371787470}"/>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223C5151-E9FE-48C4-A41E-8D06422A6EA0}"/>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F6D1C4D7-4261-4F19-986A-FA730F20D6AA}"/>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445C8EE6-44B1-431D-B33E-31C12745E205}"/>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9A1DC011-B3ED-4F8D-8F9A-020A974E1688}"/>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248E16CB-1319-46E4-8214-AA66D13052E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759F92BE-D35D-41C1-9F6F-474E910CD40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EFC0C92E-6081-4886-97AE-C592984A5EEF}"/>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0A8D34FC-DE9C-427E-97F6-FBB9F2640AEE}"/>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14F61505-A41B-4054-8DA1-E348953D34F9}"/>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C46438BA-F8EC-4071-BD22-C25CE11E6A5C}"/>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C5180D80-4FE0-4299-9D0F-CBDA83B59DB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2A9B4A6E-9BF3-4D75-AD7F-02354AE9BCB1}"/>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814F60ED-1A72-450B-8143-3DE97D45CA87}"/>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7BF261D4-2EB1-4C17-982B-BCD82B084693}"/>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787D72DD-8C43-4ED0-A637-209B99C49CF2}"/>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4E666F22-1CB2-454E-A979-54777AE803AC}"/>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5674A026-AACE-4A9A-BA53-32FE051E07F7}"/>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4CC74FC9-C345-48F1-8E97-1FA6FD4A5DD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617B5444-8C30-4213-97C8-B40A1520FC0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0F3DC854-AAA4-4CB5-80A6-5EADAF42704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65FCE295-5866-4916-960E-BE0867903698}"/>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DC918596-42A8-46E5-A683-85F0F2FC29DC}"/>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8691DE56-CC32-4AF0-9BCA-619A4BA571F8}"/>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9B696175-B71F-4920-B5FD-30D0CB75D8B7}"/>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2189116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descr="Gold Texture Background Image">
            <a:extLst>
              <a:ext uri="{FF2B5EF4-FFF2-40B4-BE49-F238E27FC236}">
                <a16:creationId xmlns:a16="http://schemas.microsoft.com/office/drawing/2014/main" id="{CD2FD896-7FD1-471B-86D8-BE814405BB5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12</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US" sz="3200" b="1">
                <a:solidFill>
                  <a:schemeClr val="bg1"/>
                </a:solidFill>
                <a:latin typeface="Montserrat" panose="00000500000000000000" pitchFamily="2" charset="0"/>
              </a:rPr>
              <a:t>Có tất cả bao nhiêu dấu thanh?</a:t>
            </a:r>
            <a:endParaRPr lang="fr-FR" sz="4000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25989" y="3947321"/>
            <a:ext cx="2344975" cy="646331"/>
          </a:xfrm>
          <a:prstGeom prst="rect">
            <a:avLst/>
          </a:prstGeom>
          <a:noFill/>
        </p:spPr>
        <p:txBody>
          <a:bodyPr wrap="square" rtlCol="0">
            <a:spAutoFit/>
          </a:bodyPr>
          <a:lstStyle/>
          <a:p>
            <a:r>
              <a:rPr lang="en-US" sz="3600" b="1">
                <a:solidFill>
                  <a:srgbClr val="FFC000"/>
                </a:solidFill>
                <a:latin typeface="Montserrat" panose="00000500000000000000" pitchFamily="2" charset="0"/>
              </a:rPr>
              <a:t>6</a:t>
            </a:r>
            <a:endParaRPr lang="fr-FR" sz="4400">
              <a:solidFill>
                <a:srgbClr val="FFC000"/>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25988" y="5019840"/>
            <a:ext cx="2344975" cy="646331"/>
          </a:xfrm>
          <a:prstGeom prst="rect">
            <a:avLst/>
          </a:prstGeom>
          <a:noFill/>
        </p:spPr>
        <p:txBody>
          <a:bodyPr wrap="square" rtlCol="0">
            <a:spAutoFit/>
          </a:bodyPr>
          <a:lstStyle/>
          <a:p>
            <a:r>
              <a:rPr lang="en-US" sz="3600" b="1">
                <a:solidFill>
                  <a:schemeClr val="bg1"/>
                </a:solidFill>
                <a:latin typeface="Montserrat" panose="00000500000000000000" pitchFamily="2" charset="0"/>
              </a:rPr>
              <a:t>4</a:t>
            </a:r>
            <a:endParaRPr lang="fr-FR" sz="44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76848" y="3947321"/>
            <a:ext cx="2162475" cy="646331"/>
          </a:xfrm>
          <a:prstGeom prst="rect">
            <a:avLst/>
          </a:prstGeom>
          <a:noFill/>
        </p:spPr>
        <p:txBody>
          <a:bodyPr wrap="square" rtlCol="0">
            <a:spAutoFit/>
          </a:bodyPr>
          <a:lstStyle/>
          <a:p>
            <a:r>
              <a:rPr lang="en-US" sz="3600" b="1">
                <a:solidFill>
                  <a:schemeClr val="bg1"/>
                </a:solidFill>
                <a:latin typeface="Montserrat" panose="00000500000000000000" pitchFamily="2" charset="0"/>
                <a:ea typeface="Calibri" panose="020F0502020204030204" pitchFamily="34" charset="0"/>
              </a:rPr>
              <a:t>5</a:t>
            </a:r>
            <a:endParaRPr lang="fr-FR" sz="44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68471" y="5009654"/>
            <a:ext cx="2432566" cy="646331"/>
          </a:xfrm>
          <a:prstGeom prst="rect">
            <a:avLst/>
          </a:prstGeom>
          <a:noFill/>
        </p:spPr>
        <p:txBody>
          <a:bodyPr wrap="square" rtlCol="0">
            <a:spAutoFit/>
          </a:bodyPr>
          <a:lstStyle/>
          <a:p>
            <a:r>
              <a:rPr lang="en-US" sz="3600" b="1">
                <a:solidFill>
                  <a:schemeClr val="bg1"/>
                </a:solidFill>
                <a:latin typeface="Montserrat" panose="00000500000000000000" pitchFamily="2" charset="0"/>
                <a:ea typeface="Calibri" panose="020F0502020204030204" pitchFamily="34" charset="0"/>
              </a:rPr>
              <a:t>3</a:t>
            </a:r>
            <a:endParaRPr lang="fr-FR" sz="44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E0A660BD-3925-419C-8A7E-6963251F915F}"/>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2182101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14" presetClass="entr" presetSubtype="10" repeatCount="indefinite"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animEffect transition="in" filter="randombar(horizontal)">
                                      <p:cBhvr>
                                        <p:cTn id="13" dur="500"/>
                                        <p:tgtEl>
                                          <p:spTgt spid="30"/>
                                        </p:tgtEl>
                                      </p:cBhvr>
                                    </p:animEffect>
                                  </p:childTnLst>
                                </p:cTn>
                              </p:par>
                              <p:par>
                                <p:cTn id="14" presetID="1" presetClass="mediacall" presetSubtype="0" fill="hold" nodeType="withEffect">
                                  <p:stCondLst>
                                    <p:cond delay="0"/>
                                  </p:stCondLst>
                                  <p:childTnLst>
                                    <p:cmd type="call" cmd="playFrom(0.0)">
                                      <p:cBhvr>
                                        <p:cTn id="15" dur="2657"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7"/>
                </p:tgtEl>
              </p:cMediaNode>
            </p:audio>
          </p:childTnLst>
        </p:cTn>
      </p:par>
    </p:tnLst>
    <p:bldLst>
      <p:bldP spid="3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71B94325-47AB-4EB1-92A5-8C14C835D1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13</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US" sz="3200" b="1">
                <a:solidFill>
                  <a:schemeClr val="bg1"/>
                </a:solidFill>
                <a:latin typeface="Montserrat" panose="00000500000000000000" pitchFamily="2" charset="0"/>
              </a:rPr>
              <a:t>Số bé nhất có hai chữ số là số nào?</a:t>
            </a:r>
            <a:endParaRPr lang="fr-FR" sz="4000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25989" y="3947321"/>
            <a:ext cx="2344975" cy="646331"/>
          </a:xfrm>
          <a:prstGeom prst="rect">
            <a:avLst/>
          </a:prstGeom>
          <a:noFill/>
        </p:spPr>
        <p:txBody>
          <a:bodyPr wrap="square" rtlCol="0">
            <a:spAutoFit/>
          </a:bodyPr>
          <a:lstStyle/>
          <a:p>
            <a:r>
              <a:rPr lang="en-US" sz="3600" b="1">
                <a:solidFill>
                  <a:schemeClr val="bg1"/>
                </a:solidFill>
                <a:latin typeface="Montserrat" panose="00000500000000000000" pitchFamily="2" charset="0"/>
              </a:rPr>
              <a:t>1</a:t>
            </a:r>
            <a:endParaRPr lang="fr-FR" sz="44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25988" y="5019840"/>
            <a:ext cx="2344975" cy="646331"/>
          </a:xfrm>
          <a:prstGeom prst="rect">
            <a:avLst/>
          </a:prstGeom>
          <a:noFill/>
        </p:spPr>
        <p:txBody>
          <a:bodyPr wrap="square" rtlCol="0">
            <a:spAutoFit/>
          </a:bodyPr>
          <a:lstStyle/>
          <a:p>
            <a:r>
              <a:rPr lang="en-US" sz="3600" b="1">
                <a:solidFill>
                  <a:schemeClr val="bg1"/>
                </a:solidFill>
                <a:latin typeface="Montserrat" panose="00000500000000000000" pitchFamily="2" charset="0"/>
              </a:rPr>
              <a:t>0</a:t>
            </a:r>
            <a:endParaRPr lang="fr-FR" sz="44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76848" y="3947321"/>
            <a:ext cx="2162475" cy="646331"/>
          </a:xfrm>
          <a:prstGeom prst="rect">
            <a:avLst/>
          </a:prstGeom>
          <a:noFill/>
        </p:spPr>
        <p:txBody>
          <a:bodyPr wrap="square" rtlCol="0">
            <a:spAutoFit/>
          </a:bodyPr>
          <a:lstStyle/>
          <a:p>
            <a:r>
              <a:rPr lang="en-US" sz="3600" b="1">
                <a:solidFill>
                  <a:schemeClr val="bg1"/>
                </a:solidFill>
                <a:latin typeface="Montserrat" panose="00000500000000000000" pitchFamily="2" charset="0"/>
                <a:ea typeface="Calibri" panose="020F0502020204030204" pitchFamily="34" charset="0"/>
              </a:rPr>
              <a:t>10</a:t>
            </a:r>
            <a:endParaRPr lang="fr-FR" sz="44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68471" y="5009654"/>
            <a:ext cx="2432566" cy="646331"/>
          </a:xfrm>
          <a:prstGeom prst="rect">
            <a:avLst/>
          </a:prstGeom>
          <a:noFill/>
        </p:spPr>
        <p:txBody>
          <a:bodyPr wrap="square" rtlCol="0">
            <a:spAutoFit/>
          </a:bodyPr>
          <a:lstStyle/>
          <a:p>
            <a:r>
              <a:rPr lang="en-US" sz="3600" b="1">
                <a:solidFill>
                  <a:schemeClr val="bg1"/>
                </a:solidFill>
                <a:latin typeface="Montserrat" panose="00000500000000000000" pitchFamily="2" charset="0"/>
                <a:ea typeface="Calibri" panose="020F0502020204030204" pitchFamily="34" charset="0"/>
              </a:rPr>
              <a:t>11</a:t>
            </a:r>
            <a:endParaRPr lang="fr-FR" sz="44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2843AF3B-B49C-4B88-B679-3F06F6A6ADCD}"/>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FAD06308-4B7C-4A95-B2E4-CDD2CE49678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83522021-12A3-461D-926B-74EAF1910F80}"/>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D492229F-A45E-4F67-BA69-6416931398C0}"/>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35F5B579-0F2C-4F1F-9CC5-E301345FB04A}"/>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A54384E1-0C68-41B9-BAD7-65E0781A296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2F9A02D4-963F-4307-AFEC-C3A03BD4EE25}"/>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8098AF08-8E50-4E50-8A8E-9376236ECB7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F03D908F-F3E8-4413-A6B5-F9CD1063BFC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7365721F-789D-410C-B25B-7620E31E5D9C}"/>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4D5411ED-E526-4942-B0AE-F602E648D386}"/>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DC49C1B9-42A1-43DC-A831-0B4A569FD21E}"/>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FE73AC89-8020-4779-9C73-E53B44EC9E9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3251944D-A559-48DC-917F-D2E0C82A3FA0}"/>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73AA8232-5524-480D-B03F-2573BF3DCD39}"/>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A74A122E-30F6-44F5-A7B1-A59FE0C0F4F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5D4DB9E0-819C-408F-B22F-4E268F408AE9}"/>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DD933D15-B6D0-4A3B-9E86-30E9AE83146A}"/>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9BE2F289-14B3-4EE4-B51D-99D9A438825C}"/>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3A2672BE-BBF0-4003-BE41-B334BCB4A636}"/>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B3E6E08E-91C2-4B34-B303-269022786C9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EEF4CC4B-D509-486A-A2CC-2C1393C4FA6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E1E5A0FE-3AE4-4E13-9D99-E5DD5EB8AED7}"/>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07552ED2-E405-498B-BC69-FF6D5DD74DDD}"/>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875EAFA5-0A70-4CCA-B165-4FE6739B846E}"/>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04D71909-48DC-4262-8C19-B0ECF0B52348}"/>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F7D7AD35-DD3B-4D61-A28E-EA40318C2203}"/>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39C7D24C-FB8D-4EBA-97AA-4143696ABDE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1F65BBA2-B84B-4764-B692-48C210D26B5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D21B99A1-0FB2-45C8-93B0-B411CB51D90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F30C3D2D-9AEE-46FA-B785-F37A23324765}"/>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EF9781CB-9697-4032-9394-075B666B3F0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E8E801B5-CFC3-4BD8-8498-EABEC38CD2F8}"/>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3D7B6C60-DACA-45C0-B608-49C33B52DC7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A3CC743B-B3ED-4242-BDE8-ED4B2E0FA99B}"/>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38953BC4-8BDF-40CF-B941-4A8F768E4B12}"/>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BD114A6B-A8C1-41FC-AE3D-3EC9E952CCFB}"/>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023BFE57-56E9-455D-AF4A-5F5463C231F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3B5BA21A-0283-4E41-9D29-18D9DFAAFE71}"/>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4D2B9A05-7320-4BFC-AF60-EEABCFD5ADF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94B8B193-0E2B-4662-BC8C-4889319A98E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CA8E0913-B63E-489F-AFC8-9AC70AC29195}"/>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116CB923-1BCB-4020-A6B8-8C174C294A2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49CA7F6A-9E75-46D3-9230-DF4954368F23}"/>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9E68DAED-54FA-4505-B5C9-D385735D732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061B70EF-8BD6-48A3-8CA9-5E570CDF90C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5E78E2D8-4D61-43BB-B446-9DD3C427630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F9409309-3A2F-4B42-804C-AC633A02BD2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E5D54C0A-03C8-4C64-A404-6D5ED46BB85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14F40703-7F5C-404D-B1C8-BF60F875ACFF}"/>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4E7E6B7A-FD7B-44F4-BAED-E16406F3987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CDC0B0A4-D060-4BE3-9E0A-6F3F73E674B2}"/>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775A959B-2BF6-4D69-A3D1-76A8B060A5D0}"/>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17312E80-71FB-485B-B63D-EBF75F8CE587}"/>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DE7FEC2B-7520-4BA1-B9D3-97125E876796}"/>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994CB64C-1645-4EFB-AD89-6DB7D6AF7CB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29AC711E-9626-4206-9D1E-FF6D9A95092E}"/>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0B13FC28-3B7B-495D-BCBE-68FE8F418544}"/>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7A578C33-0C13-4DE2-963F-D3FDC9DFBF1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69FE41C4-5DF8-4F70-A3A7-375D71B01A1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0AF2F39D-AF64-4F59-944B-064F39910266}"/>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E396C7C3-69D1-4175-B9B9-615D42D3DE3F}"/>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5C1F5AD8-5B01-4513-97C5-7EAA137DBEF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939F5E17-D18E-4B7C-A0EB-8E578D695EDA}"/>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F899FFFC-1380-4BA0-AA22-20F3EB462C1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A42FCE0D-4358-44AF-A217-BB99B5D1E3A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F91B004B-BBF9-4399-AF78-4780B8CFDBA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AF7C61A8-78AE-4EEF-870F-15E87E600341}"/>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5B44005B-83E6-4D87-B636-A691F68B1094}"/>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2E775895-6A76-4887-85B6-09DAEEEE0415}"/>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DEF42D25-960F-49BC-AFF6-C6D81E3A8DFA}"/>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564B4766-E8D3-43D7-93B4-6E62FD5503EB}"/>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B691C09B-64FC-4AAE-BD2A-085161F899B6}"/>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704212F1-131B-4FA7-9987-DDB9A01E4C8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6FCF5825-A9BD-4BC9-849A-B0B5A16425DC}"/>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4D263714-FB8D-4D58-AC65-5C23236A5556}"/>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1C2960FE-490F-453F-BA86-34855B0E0901}"/>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01AD6C5B-0444-4FBB-9654-350927EF449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BCB8EA56-295C-4AF8-BA50-52F23149B73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BA4966A1-AC1E-4C44-B969-DD959B3098F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6D8A2A13-0A96-46E3-9B88-B0A27EEFA2BA}"/>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71C03A3A-17C3-4D27-87EB-2558B9ED851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613B2E74-8E71-48C6-BA8D-8DDE1AF9DE44}"/>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CD55C82B-54DE-4C7F-ABBB-2A3407F21AE8}"/>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D343D635-FD7D-4E98-9CAA-0C5E8B7486F0}"/>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08CCB173-821A-46E8-B313-E89429B0FD1F}"/>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452DE3F2-9CF7-4EC9-8941-8FD080B2C0A0}"/>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C7EB9C17-2953-473B-91FD-872A2E46AC66}"/>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367FEF79-73CC-4FD5-8146-791790352FF2}"/>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46C4F154-EB3A-4926-9AB2-B6B7130B923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5D8F36D7-76CE-4417-BF5B-5E9DECEDA741}"/>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7124DDCF-8761-474E-90ED-E4CF0D8FBDD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EE2C3360-67C6-4BE0-83A5-421BDFFC148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53D19A46-540E-4187-A26F-77A9FAFE4DF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FCF5F03E-00A4-412C-B862-683620CC400D}"/>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3D244DAE-764E-45F1-9DF4-A5D24BAE26E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8FFD65A6-4CF6-4D75-A374-B6D84BDB4CE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66E91FDA-FD1A-41BD-AAC8-14FB6D40D7B5}"/>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F8EA8B15-ED50-4FE3-B372-9A5D6418EBE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E3E90489-60E7-452C-A870-41A07DD12512}"/>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FB34F4C1-588C-4DA8-9AD9-18B7BAC192FF}"/>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4CD087F0-2B51-44D7-BD96-9470E540409E}"/>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5B9EEBE0-764B-4B30-8294-C4BC758A5A05}"/>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BADF0A20-79D7-4545-A28A-D09CD8A26301}"/>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D195B798-1A98-4B39-B3B4-5C292B20F575}"/>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627AE690-1E49-494E-977D-5018213FE2FB}"/>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5D73A02B-BEC3-4CAC-BB8A-D32A60A60B88}"/>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CA938481-9F7E-4F74-8FB2-20439FC0D290}"/>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9288244B-7348-4909-BABF-81C0C4ECD51F}"/>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FC62D94B-58D1-44CC-93DD-4DFDFC7364A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CC4ED59C-0846-410E-993E-4948D2E13BC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40C1E928-28BE-47C0-9AB3-AB341E1EAE55}"/>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154EB4D2-D1A5-4454-B80F-6EA87CC066E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67B87099-A946-4768-841A-2C77BD9FFAF7}"/>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8DA872AE-8628-4406-9F60-BB83860B0997}"/>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C916DD61-FFDF-4678-BDFE-340759433B7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C54D957D-E3A3-433C-B69F-7B520A64027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8362A3B5-1F38-4151-865F-3D15814C72E5}"/>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5A006D6C-650D-4033-8672-6EE50B00BBC9}"/>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B3D3A485-FF19-408E-A35B-A90C0487112A}"/>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C2397BD3-9D7A-4793-A480-BC01A91C050C}"/>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2ABACFFF-5EB0-4E32-B125-EEEB9822A6A6}"/>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93A47863-EA8A-4DC1-A3B0-D08D3FADE0B6}"/>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49FCB4D8-C25B-4C40-963F-62C8CC19486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DAE306AE-26AA-4109-9CFC-D3E4094B8B14}"/>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60687EA0-2053-497D-B5DD-0932BC0A676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9BCBA947-1295-4E9C-A0E8-E2AD5B1B0E9F}"/>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8B2C4F8C-3132-44A6-8512-6F4A6169399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E37B9038-8B8D-4D48-9300-22E10263DA03}"/>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52C601AF-3768-4647-823D-CE596B8FDD26}"/>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8C992C19-9145-4AB7-ABF5-05594F8A4164}"/>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1A862C9B-B38B-47FA-9A3A-C156D77D59C0}"/>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E9B61FDB-9734-4020-B5DF-551519773C03}"/>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2393085A-1459-45E8-B654-31987D66A284}"/>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1B5F67E4-2D71-480F-9C7D-E41EDAC8814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62D44476-0576-4A82-BA1B-1160EA4CB3C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2D6F3626-D489-4EAD-BE56-7006961D4769}"/>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C106FD73-4555-413A-BDDC-71960E84365C}"/>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E547F669-744C-4BDD-8DBC-F9E4A203E2F9}"/>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47CBDBB1-1C1E-4FAB-BAAF-8D1D0E61183A}"/>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895E3737-6BB7-4A42-8529-F1DA06F45CC0}"/>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80C762A2-53B2-4960-9970-09BF17ADF807}"/>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4FA625B3-E866-45B8-8B85-EC17114F49C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37E28373-9093-4E11-AB2A-123EF4C2D66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CA7CAE24-0301-4B9C-B28E-3EAFE2850E3D}"/>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F6B1A1D7-DA23-4B56-B332-081A8225CC29}"/>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B2A7A2E7-3006-4772-A648-7B3D7AE90062}"/>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830F83BE-F88C-455A-B602-C875EDEE1EC0}"/>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AFBF343E-2B2E-4125-B029-99D359B95F4C}"/>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D82CEDA6-E61E-499E-A8AC-E2EB7E5E04B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39E0A29E-624A-4607-B70E-5358C24ABFA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54AFC88B-075C-4662-93F6-F0AD6C88930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7E0F07C0-8518-4486-A300-8CA25DACBD1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0F4FF272-FA1B-4D3A-BD38-BD1C039BF283}"/>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B8AA589D-522E-4398-814F-262FDE1CF96D}"/>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C3CB3370-ABDD-466D-B77D-B87286AC7326}"/>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143B5234-609E-43EA-AE09-B5E2D66C6446}"/>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0EB4274E-CB62-4B71-B694-1D736C57002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43F6A01F-B2B4-4569-B916-A60C6F9BFCC4}"/>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F4A358CF-67FC-4746-B474-2C1E0CA5A65D}"/>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48A1A94B-71F8-43FF-A69C-DF81B9D0069F}"/>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F4955580-73A4-47CF-93F4-22412987DBE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98B294C8-8B30-4C05-91E3-D5E069147AD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EEC277BD-9F7A-4EC4-9C97-DA7D8F9DC4DF}"/>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965EA36F-D9F3-405B-855B-487C514D04B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99257655-F3F1-4732-B4EF-2BFE306FBDA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38E10B93-2CBF-4888-9A97-5099740EFF74}"/>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DBBA2439-F061-43E6-835A-4338DAC492B6}"/>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1C073602-40C6-41AC-9839-B68ECCC8583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252997A1-C8BC-4E47-910E-E0709770C4C6}"/>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B4C54D21-266A-4F02-AC91-9D421AB53286}"/>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A9B0C332-8BA5-49B8-A5F3-877FC4E1F1E2}"/>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542B3363-D04A-4BC7-80C8-FD154781759F}"/>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4BDDB8AD-6116-4EDF-A8E8-02FD6B9A797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3D5773BF-3FE0-432B-86E3-B004352CFE2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E1C54E11-3068-47EA-AC4D-237E6DE5730B}"/>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0CF4629D-DB80-450B-9375-8414AC1A14A6}"/>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7C2D2D3E-FB1C-4894-AE49-8C2B944D7F4B}"/>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C28BBCBB-6E73-47E1-B2A4-8E71FC593268}"/>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C313BAA8-05C5-4E7C-A9B6-E25922C6EDCE}"/>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C5F9E9D1-871D-418A-94B5-163812C6959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07EC0466-C4E5-4D48-A09D-522F90385A5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8D9E428F-12CB-4222-8287-0B22DEF60FF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783F8B32-E5E9-4F1A-9D0F-05CAB71666A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310D3CC1-A012-456D-A130-3530F5AC7D8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D09BC204-E606-48D6-8817-82EA6E6D9B0C}"/>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BB497C14-6CBD-4C01-ADD5-7EA4DB38ED49}"/>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D91962D6-6C75-4077-BC56-69DDBC1CE4F0}"/>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1195324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descr="Gold Texture Background Image">
            <a:extLst>
              <a:ext uri="{FF2B5EF4-FFF2-40B4-BE49-F238E27FC236}">
                <a16:creationId xmlns:a16="http://schemas.microsoft.com/office/drawing/2014/main" id="{9AFFA72C-184B-4BA8-B574-67FDAC5446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13</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US" sz="3200" b="1">
                <a:solidFill>
                  <a:schemeClr val="bg1"/>
                </a:solidFill>
                <a:latin typeface="Montserrat" panose="00000500000000000000" pitchFamily="2" charset="0"/>
              </a:rPr>
              <a:t>Số bé nhất có hai chữ số là số nào?</a:t>
            </a:r>
            <a:endParaRPr lang="fr-FR" sz="4000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25989" y="3947321"/>
            <a:ext cx="2344975" cy="646331"/>
          </a:xfrm>
          <a:prstGeom prst="rect">
            <a:avLst/>
          </a:prstGeom>
          <a:noFill/>
        </p:spPr>
        <p:txBody>
          <a:bodyPr wrap="square" rtlCol="0">
            <a:spAutoFit/>
          </a:bodyPr>
          <a:lstStyle/>
          <a:p>
            <a:r>
              <a:rPr lang="en-US" sz="3600" b="1">
                <a:solidFill>
                  <a:schemeClr val="bg1"/>
                </a:solidFill>
                <a:latin typeface="Montserrat" panose="00000500000000000000" pitchFamily="2" charset="0"/>
              </a:rPr>
              <a:t>1</a:t>
            </a:r>
            <a:endParaRPr lang="fr-FR" sz="44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25988" y="5019840"/>
            <a:ext cx="2344975" cy="646331"/>
          </a:xfrm>
          <a:prstGeom prst="rect">
            <a:avLst/>
          </a:prstGeom>
          <a:noFill/>
        </p:spPr>
        <p:txBody>
          <a:bodyPr wrap="square" rtlCol="0">
            <a:spAutoFit/>
          </a:bodyPr>
          <a:lstStyle/>
          <a:p>
            <a:r>
              <a:rPr lang="en-US" sz="3600" b="1">
                <a:solidFill>
                  <a:schemeClr val="bg1"/>
                </a:solidFill>
                <a:latin typeface="Montserrat" panose="00000500000000000000" pitchFamily="2" charset="0"/>
              </a:rPr>
              <a:t>0</a:t>
            </a:r>
            <a:endParaRPr lang="fr-FR" sz="44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76848" y="3947321"/>
            <a:ext cx="2162475" cy="646331"/>
          </a:xfrm>
          <a:prstGeom prst="rect">
            <a:avLst/>
          </a:prstGeom>
          <a:noFill/>
        </p:spPr>
        <p:txBody>
          <a:bodyPr wrap="square" rtlCol="0">
            <a:spAutoFit/>
          </a:bodyPr>
          <a:lstStyle/>
          <a:p>
            <a:r>
              <a:rPr lang="en-US" sz="3600" b="1">
                <a:solidFill>
                  <a:srgbClr val="FFC000"/>
                </a:solidFill>
                <a:latin typeface="Montserrat" panose="00000500000000000000" pitchFamily="2" charset="0"/>
                <a:ea typeface="Calibri" panose="020F0502020204030204" pitchFamily="34" charset="0"/>
              </a:rPr>
              <a:t>10</a:t>
            </a:r>
            <a:endParaRPr lang="fr-FR" sz="4400">
              <a:solidFill>
                <a:srgbClr val="FFC000"/>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68471" y="5009654"/>
            <a:ext cx="2432566" cy="646331"/>
          </a:xfrm>
          <a:prstGeom prst="rect">
            <a:avLst/>
          </a:prstGeom>
          <a:noFill/>
        </p:spPr>
        <p:txBody>
          <a:bodyPr wrap="square" rtlCol="0">
            <a:spAutoFit/>
          </a:bodyPr>
          <a:lstStyle/>
          <a:p>
            <a:r>
              <a:rPr lang="en-US" sz="3600" b="1">
                <a:solidFill>
                  <a:schemeClr val="bg1"/>
                </a:solidFill>
                <a:latin typeface="Montserrat" panose="00000500000000000000" pitchFamily="2" charset="0"/>
                <a:ea typeface="Calibri" panose="020F0502020204030204" pitchFamily="34" charset="0"/>
              </a:rPr>
              <a:t>11</a:t>
            </a:r>
            <a:endParaRPr lang="fr-FR" sz="44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2E46B409-C829-45AD-8DAD-ACA6366B2E48}"/>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9986395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14" presetClass="entr" presetSubtype="10" repeatCount="indefinite" fill="hold" grpId="0"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randombar(horizontal)">
                                      <p:cBhvr>
                                        <p:cTn id="13" dur="500"/>
                                        <p:tgtEl>
                                          <p:spTgt spid="32"/>
                                        </p:tgtEl>
                                      </p:cBhvr>
                                    </p:animEffect>
                                  </p:childTnLst>
                                </p:cTn>
                              </p:par>
                              <p:par>
                                <p:cTn id="14" presetID="1" presetClass="mediacall" presetSubtype="0" fill="hold" nodeType="withEffect">
                                  <p:stCondLst>
                                    <p:cond delay="0"/>
                                  </p:stCondLst>
                                  <p:childTnLst>
                                    <p:cmd type="call" cmd="playFrom(0.0)">
                                      <p:cBhvr>
                                        <p:cTn id="15" dur="2657"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7"/>
                </p:tgtEl>
              </p:cMediaNode>
            </p:audio>
          </p:childTnLst>
        </p:cTn>
      </p:par>
    </p:tnLst>
    <p:bldLst>
      <p:bldP spid="3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372B5A40-E79B-4438-BD63-4338AA458C6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14</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US" sz="3200" b="1">
                <a:solidFill>
                  <a:schemeClr val="bg1"/>
                </a:solidFill>
                <a:latin typeface="Montserrat" panose="00000500000000000000" pitchFamily="2" charset="0"/>
              </a:rPr>
              <a:t>Hình lập phương là hình có mấy mặt?</a:t>
            </a:r>
            <a:endParaRPr lang="fr-FR" sz="4000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25989" y="3947321"/>
            <a:ext cx="2344975" cy="646331"/>
          </a:xfrm>
          <a:prstGeom prst="rect">
            <a:avLst/>
          </a:prstGeom>
          <a:noFill/>
        </p:spPr>
        <p:txBody>
          <a:bodyPr wrap="square" rtlCol="0">
            <a:spAutoFit/>
          </a:bodyPr>
          <a:lstStyle/>
          <a:p>
            <a:r>
              <a:rPr lang="en-US" sz="3600" b="1">
                <a:solidFill>
                  <a:schemeClr val="bg1"/>
                </a:solidFill>
                <a:latin typeface="Montserrat" panose="00000500000000000000" pitchFamily="2" charset="0"/>
              </a:rPr>
              <a:t>4</a:t>
            </a:r>
            <a:endParaRPr lang="fr-FR" sz="44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25988" y="5019840"/>
            <a:ext cx="2344975" cy="646331"/>
          </a:xfrm>
          <a:prstGeom prst="rect">
            <a:avLst/>
          </a:prstGeom>
          <a:noFill/>
        </p:spPr>
        <p:txBody>
          <a:bodyPr wrap="square" rtlCol="0">
            <a:spAutoFit/>
          </a:bodyPr>
          <a:lstStyle/>
          <a:p>
            <a:r>
              <a:rPr lang="en-US" sz="3600" b="1">
                <a:solidFill>
                  <a:schemeClr val="bg1"/>
                </a:solidFill>
                <a:latin typeface="Montserrat" panose="00000500000000000000" pitchFamily="2" charset="0"/>
              </a:rPr>
              <a:t>6</a:t>
            </a:r>
            <a:endParaRPr lang="fr-FR" sz="44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76848" y="3947321"/>
            <a:ext cx="2162475" cy="646331"/>
          </a:xfrm>
          <a:prstGeom prst="rect">
            <a:avLst/>
          </a:prstGeom>
          <a:noFill/>
        </p:spPr>
        <p:txBody>
          <a:bodyPr wrap="square" rtlCol="0">
            <a:spAutoFit/>
          </a:bodyPr>
          <a:lstStyle/>
          <a:p>
            <a:r>
              <a:rPr lang="en-US" sz="3600" b="1">
                <a:solidFill>
                  <a:schemeClr val="bg1"/>
                </a:solidFill>
                <a:latin typeface="Montserrat" panose="00000500000000000000" pitchFamily="2" charset="0"/>
                <a:ea typeface="Calibri" panose="020F0502020204030204" pitchFamily="34" charset="0"/>
              </a:rPr>
              <a:t>5</a:t>
            </a:r>
            <a:endParaRPr lang="fr-FR" sz="44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68471" y="5009654"/>
            <a:ext cx="2432566" cy="646331"/>
          </a:xfrm>
          <a:prstGeom prst="rect">
            <a:avLst/>
          </a:prstGeom>
          <a:noFill/>
        </p:spPr>
        <p:txBody>
          <a:bodyPr wrap="square" rtlCol="0">
            <a:spAutoFit/>
          </a:bodyPr>
          <a:lstStyle/>
          <a:p>
            <a:r>
              <a:rPr lang="en-US" sz="3600" b="1">
                <a:solidFill>
                  <a:schemeClr val="bg1"/>
                </a:solidFill>
                <a:latin typeface="Montserrat" panose="00000500000000000000" pitchFamily="2" charset="0"/>
                <a:ea typeface="Calibri" panose="020F0502020204030204" pitchFamily="34" charset="0"/>
              </a:rPr>
              <a:t>7</a:t>
            </a:r>
            <a:endParaRPr lang="fr-FR" sz="44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10D97674-4A0E-4269-A7B4-27094461AD6E}"/>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55093E00-2E81-448E-8A44-0F8D6D02DC48}"/>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885EC000-8E61-4454-B46F-8342FBCB5367}"/>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29D851B5-6E67-4EF3-9192-2E8602BE847C}"/>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9A6C71D8-1939-44E5-82CC-4FFC8AFD1423}"/>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8D55439E-D6E9-447A-A593-7C39CC3A1E7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2E6A6F67-E888-42C3-92F9-3324DDE8161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5E479324-8886-4457-8BB6-19499AFDC20B}"/>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3AF27BFA-88B9-4C88-8109-9569780FC50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A62D5BC4-9586-4E04-8CB4-98F8986D0F71}"/>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EECB573B-97D0-4FE4-A3A8-40B82521566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8E7B2D93-F7FC-45DF-8FCF-1E6E77ED213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9641BB69-A922-4A40-A636-D0D826ADDD63}"/>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E94F37BF-6D9D-4571-B24E-C06B49397933}"/>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DEC912A2-171C-4F79-99FA-E2EACE02AD64}"/>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BA0ED125-0D2D-48D5-A403-904F169DAB7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2B2CCF26-4315-4683-BD62-450C1B6711D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47684955-86E5-4458-96A9-133ABD5F30FF}"/>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E1E9FC32-503C-431A-973B-EEBC5C165E1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6D06EDF7-A427-48B1-876F-D99BCEAD5117}"/>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DFD68ADF-56D4-4735-9F72-532C4F30526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63C4D649-6E60-4411-908A-8B46612F330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59FD0C5C-1A28-4C73-9B79-FC30821B42A2}"/>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9283B1CA-CB66-449A-A714-F2D075A482D1}"/>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942C306A-CD15-4BA7-83F0-CD780D50FC8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FB09479D-66F4-431C-9F2B-4BC6FFF97D3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6989A89A-72C6-47B0-84CD-EF69D7D3219E}"/>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4FF83072-D6A4-4A97-A93D-BEA3D365401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BA69ABB1-EF6F-41CA-862A-596D0A140890}"/>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CB08634B-75C0-4FAB-94A0-1FC38727ED8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504BCC4A-FAFF-4D02-AC19-0F71E41D2B1B}"/>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F6F9581E-DA9C-49CB-BA05-B34834240D46}"/>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DCC0E036-0F5D-4163-ADD4-089C72DDD338}"/>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F45F35BC-C0C5-437E-9394-9E9B16D3C8FE}"/>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9C0CF573-DA1D-4BA9-B799-9E7371332F03}"/>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6FD2EDB3-1C16-41E4-98F6-82EC578CD6A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D401283B-A813-4A6E-A44E-D58D1052F7D3}"/>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87170F91-CDDB-4175-ABFD-2B5E176B21A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F223F124-18A7-49B7-8087-C94A8F3D50CF}"/>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FDF87F74-4E26-4CF2-9233-5B0E0431B89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2420A2D4-3C50-4CEE-B4CE-88C925C212AC}"/>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751E9C91-A65E-4A35-8404-11B63C03E90B}"/>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94569608-0810-40A5-B240-0E0DC98AE6F1}"/>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911671FF-D57C-454D-986C-73641FAE69BE}"/>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A5DCF6A4-B8A6-4593-A275-8E57F0D4EC86}"/>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F86142B1-6BAB-4D20-8A2E-D848617FD73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080474EA-B44E-4BCF-A4BE-DAFED9049FF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AF8D3FC7-FB4C-417B-8446-26E5C6812A0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6FB3B0CA-1969-46BC-9F74-FB44607502D0}"/>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ABCC9A9D-49AB-4A95-B70D-306568154DFF}"/>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1549CD88-B4A1-4FF8-A63B-4B89C803771A}"/>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CCAE590E-A9AF-4A0F-BD7C-82D47B02D739}"/>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97C25DB3-AF97-438F-9C62-60E64DF5E715}"/>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B7162131-E27D-4DCF-9CF5-53AF1CAD8DF6}"/>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6C7C267D-181A-4392-83CE-7D3A4D636306}"/>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50C93D93-5A91-48ED-91D9-7A698D489FA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E0B5ABE4-1B33-450B-AA9D-D52B062F4157}"/>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D9393B6D-DEE5-43F3-BF58-11B166B608B7}"/>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9F4B9E3E-F003-47E9-ABBB-EDA49E26971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7741D256-71A1-4FEB-AB29-3FCCF722D7A1}"/>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2021E6F2-EA2D-4281-88A9-20D4E00CC4E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2B672E7C-94DB-4820-94C2-E87AFA1671DD}"/>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B9571DA7-C8B4-4F4D-82BC-DCBE00380E6B}"/>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1312A1D9-4B9F-4E57-8FA7-90651D957E0C}"/>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15339A8B-C67B-4CFC-B14B-6A116A8F3C7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71494FE3-DABC-4212-BED3-4CE962F00D2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2DFEFA9B-EADF-475F-B5BC-5E8CDE2498F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E39EB583-BB25-4804-A68A-14F19C75414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264AB0CC-9561-4C08-9C22-D4F158D0232B}"/>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D0BA0618-2890-436A-B009-FAE6A6F23AB5}"/>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7AD99B46-5B8A-4CB4-8DEC-3C1757AE78DE}"/>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522044B1-18EF-4AB0-8CC0-1BC360897CF6}"/>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10865E9E-5641-43AD-B82C-297610B2C088}"/>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B322E292-112B-491F-8BE2-AB4D675CEAF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14739CFA-AC78-4D75-9DEC-BAD5625F2BE4}"/>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01FC65B8-7EBB-4885-A9E0-4853BC9AD9A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1335F2FA-2645-4D9C-A86A-C979152DCB3A}"/>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B5DEDF11-8210-44F7-B6FB-4CBE85CC2781}"/>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D810DD46-1CAF-4A40-ADA4-5027EB698600}"/>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D50B9BAA-FCD1-4BA7-950F-491DF697FAD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BDDAD209-A313-40D9-B370-BBCEBA06976B}"/>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5B966308-4A5D-4166-86EC-98ACD675D0C9}"/>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57C14FFF-1A7F-4450-BEEB-AEDB37FE44E7}"/>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F1BC5236-1F2E-4F6E-92D3-9C6DFBB85F6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0A7A5A8F-8788-4441-9774-42B8899A1C3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C50CE795-7657-4766-A60F-09840B005532}"/>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31311503-9F1B-4621-B19D-175AACE6EF45}"/>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2B07C6AF-E4C6-4E17-B606-3EBB6B499ABE}"/>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A15E1849-4EA3-4EA4-8455-3BCE6F22E690}"/>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225B8E41-0213-45CE-A6C0-BC5D60F96C2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DF17E255-69D6-4B8D-B83B-66F7B5B8C6C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513DD0AD-F826-4299-95AC-6186CA5B6835}"/>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EFAA4437-D4E6-49C9-B70E-0DFE6114E3C9}"/>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BEB47F27-32BA-4321-911B-AD8F8E194E3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D51310BB-537A-423B-8416-2FD0DB00BA1E}"/>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11BB5F7D-372E-4284-BE4A-1F396B2EE176}"/>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A3324216-F92F-43B1-92B7-8DE387A1C043}"/>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5030888E-BD40-4B54-9849-6FBCDB9A543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6D42717A-246B-4D69-A05E-3590FD7BA1B1}"/>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A4E58891-8199-4388-B8A3-2EAF390AFCB2}"/>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1DE824AB-6723-48C8-9ED4-230CA7BCE19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9C86092E-701C-4994-AAC9-F68921ED5DD8}"/>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688B1CDA-FE72-49D0-81F9-1D7A2B697853}"/>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17AA9834-60BD-47FD-B32D-DF5F606B21A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A0747176-AD63-43ED-B4E2-13D36A1FE921}"/>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8DE190F5-6EC1-490A-AC94-29FF64F2E91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E096E541-00AB-4869-929D-A281C3DA462A}"/>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D38F2905-9343-4C00-BB37-A5C4240D9001}"/>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5E52B9F6-707F-4EFA-9687-F6AA3058A3A4}"/>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9EF0F785-22F5-49E5-9C1C-9BC7767F506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0A4A7C70-3268-40B1-A83D-EE57E0FDABF4}"/>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48D26CDC-8F09-446B-835E-FD9E9CB8EC9D}"/>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7C1F8394-225C-4749-B723-F0EBEC7ADBD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6CD1E382-0BD4-464F-87F4-7B29EC8CCA73}"/>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3231B388-E4FE-443B-B6B7-4779C7AFAF7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7B7FDDCB-3857-48E3-A91B-40159E092B2F}"/>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A0477A46-860D-4322-A385-AB46CFBFE0F7}"/>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AA85AF8A-8C75-4A77-A306-FDC2A138DF1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AAB3FFE3-44CD-4E4A-9F47-8D636EA4EBC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F46CAC3E-42DA-4395-A8B1-B393620C2386}"/>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55DFF21B-D02E-4FBD-82F8-E3CB3653769B}"/>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39F8AD3F-CCA0-4B0A-B78A-FBA3053B5DCD}"/>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EBF984C6-C91E-48D7-B1B3-1976B10DD7A3}"/>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6D4FE012-C4FF-4802-A03F-6DEA4AB532B0}"/>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29573D13-B247-45A7-A90A-B7F1C5757E9C}"/>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ABD3DD1C-13FB-4E9B-A72E-5CC591F1067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4530BF67-70DE-4D1C-B91D-D344ECF639F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CE55B8AD-6BAA-4554-B412-83B912938E9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8D179774-444E-424D-B256-730462F458BE}"/>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C4D39792-E8C8-4E64-B093-2D4EF04A458F}"/>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B6F922E7-826F-4B4C-BFEC-F75DCE3FB860}"/>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F3DD87CC-2573-44BF-A53F-60E3BDD774D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F66816F7-ECD9-4D38-A67F-4C88A7955F9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A4F37715-9E3D-4FA1-89DF-D8F4968CB779}"/>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5913FE30-6A0B-4A82-870D-D12C7549968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62145974-F52B-41DF-84A5-B797E815AC5E}"/>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19B6EDC2-9B75-4216-A9BA-407C18A9C121}"/>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EF731FED-2D8A-4D40-B9F4-ADECC7A36B46}"/>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5415DD95-9C6A-4749-821D-3EB782F09EFA}"/>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B1AE584A-6C56-4B0B-8A08-B8C3632E2DD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AB6DE9D7-090C-446C-A906-64BC8F7C94E3}"/>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139D42B5-0B0F-442A-AC93-4FDD6566F951}"/>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0FE8A7C2-8765-4C67-A927-8E22A194F0E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B20665C5-EB61-4440-9E3F-B83B8FE16CA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0A0993F9-D6B1-4237-B4F2-4AD8101A4626}"/>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0BA82B31-352A-4E12-ACF1-AA325A7CD6C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8816EB7B-D62C-47A5-A6EC-765CCFE1EABD}"/>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7FA2BD73-F226-40B5-87D7-7F2C845C1494}"/>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4703DBD4-3065-4440-96CB-5953773785C5}"/>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EF1631C0-5720-401F-9DFE-57280A12444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F2DA06C0-D9A4-4236-9201-23B782493634}"/>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EB823BAE-91BB-40A7-8501-29734210987C}"/>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65DA0D72-AAA2-4EF7-AA7A-475A13A7990A}"/>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7FD31C95-F8F5-494F-942A-1555C0111A6D}"/>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44F2E761-6C3D-40CE-B63C-FBD439F089E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473E70EC-7135-45DC-AFDA-0981C0396D35}"/>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C14033D5-B0FF-4AF8-A12E-43FDFECB618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B7174F29-B877-4D90-BB37-D3FE5AFEB63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95E0D56D-C841-4278-945F-D92E1E45CCFB}"/>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0682B8C1-3156-4C42-8983-B27577770695}"/>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C2992FE0-D8AF-4B53-B5D2-7B5A7315144B}"/>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9DB95ED6-D2FB-483B-B9E0-D3CDF483742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BAF7F9A7-36EE-451A-B005-976ACE11CCC6}"/>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C2784FB4-8891-42DE-9767-526EC3BD4E4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D6CB5B35-5C54-4FDE-B719-3CB3C9A3AAC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A272DDFA-8CA4-48BF-82FA-FC9A5C1E5397}"/>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4E72A7B3-3F8F-41EF-B587-3D2539C4A4F1}"/>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08714447-CC02-4F40-A8BC-54D76A15E665}"/>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BD015DB3-E762-4AEE-B6F6-DC4EDA553DFB}"/>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805BF925-A523-4E89-BF87-A1D19578A11E}"/>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E78C63AC-99D3-4491-8036-EA2243BF1D5A}"/>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D2A65CF1-4902-4EF1-8C70-6D134690156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98C9FDDE-37FD-42F2-9080-3F8FE6791433}"/>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01CF425B-A885-4A9C-85D9-D7E0C53EECA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1478E4D8-2E8C-4D8B-825E-CBBE0E23AB3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F6F18657-5D9A-49EB-A260-973D35673B6B}"/>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3F5FB8FA-3534-48D0-915B-B500518C861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FC4BAA3A-C212-4975-AE95-0F2279672ABB}"/>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08A1885C-A53A-4D97-828E-30E7DD125A51}"/>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102F7F30-2598-41BE-A01A-0D7256CA65C0}"/>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CD4E7544-ACA2-43FF-8C74-977FB262BAF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BAA9DB7C-925A-455B-A86C-5D9B61D2DE1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AA283DD0-8A78-4E82-B43B-6A76533A195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D638D10A-0F94-4F53-AA6E-C938A983D803}"/>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990CDE5A-B597-4FDD-933E-94F70C37CEE6}"/>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7AD5841A-2C56-442C-9AA1-C49F096D8A2A}"/>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3D4B879D-9309-4F7F-9791-FFE26101147C}"/>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34FD9DC3-9649-4448-B3BC-3338082A3499}"/>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1963597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75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wipe(left)">
                                      <p:cBhvr>
                                        <p:cTn id="15" dur="500"/>
                                        <p:tgtEl>
                                          <p:spTgt spid="30"/>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wipe(left)">
                                      <p:cBhvr>
                                        <p:cTn id="18" dur="500"/>
                                        <p:tgtEl>
                                          <p:spTgt spid="3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wipe(left)">
                                      <p:cBhvr>
                                        <p:cTn id="21" dur="500"/>
                                        <p:tgtEl>
                                          <p:spTgt spid="34"/>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5"/>
                                        </p:tgtEl>
                                        <p:attrNameLst>
                                          <p:attrName>style.visibility</p:attrName>
                                        </p:attrNameLst>
                                      </p:cBhvr>
                                      <p:to>
                                        <p:strVal val="visible"/>
                                      </p:to>
                                    </p:set>
                                    <p:animEffect transition="in" filter="wipe(left)">
                                      <p:cBhvr>
                                        <p:cTn id="24" dur="500"/>
                                        <p:tgtEl>
                                          <p:spTgt spid="35"/>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wipe(left)">
                                      <p:cBhvr>
                                        <p:cTn id="27" dur="500"/>
                                        <p:tgtEl>
                                          <p:spTgt spid="36"/>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wipe(left)">
                                      <p:cBhvr>
                                        <p:cTn id="30" dur="500"/>
                                        <p:tgtEl>
                                          <p:spTgt spid="31"/>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3"/>
                                        </p:tgtEl>
                                        <p:attrNameLst>
                                          <p:attrName>style.visibility</p:attrName>
                                        </p:attrNameLst>
                                      </p:cBhvr>
                                      <p:to>
                                        <p:strVal val="visible"/>
                                      </p:to>
                                    </p:set>
                                    <p:animEffect transition="in" filter="wipe(left)">
                                      <p:cBhvr>
                                        <p:cTn id="33" dur="500"/>
                                        <p:tgtEl>
                                          <p:spTgt spid="33"/>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mediacall" presetSubtype="0" fill="hold" nodeType="clickEffect">
                                  <p:stCondLst>
                                    <p:cond delay="0"/>
                                  </p:stCondLst>
                                  <p:childTnLst>
                                    <p:cmd type="call" cmd="playFrom(0.0)">
                                      <p:cBhvr>
                                        <p:cTn id="37" dur="15336" fill="hold"/>
                                        <p:tgtEl>
                                          <p:spTgt spid="224"/>
                                        </p:tgtEl>
                                      </p:cBhvr>
                                    </p:cmd>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37"/>
                                        </p:tgtEl>
                                        <p:attrNameLst>
                                          <p:attrName>style.visibility</p:attrName>
                                        </p:attrNameLst>
                                      </p:cBhvr>
                                      <p:to>
                                        <p:strVal val="visible"/>
                                      </p:to>
                                    </p:set>
                                  </p:childTnLst>
                                </p:cTn>
                              </p:par>
                            </p:childTnLst>
                          </p:cTn>
                        </p:par>
                        <p:par>
                          <p:cTn id="42" fill="hold">
                            <p:stCondLst>
                              <p:cond delay="0"/>
                            </p:stCondLst>
                            <p:childTnLst>
                              <p:par>
                                <p:cTn id="43" presetID="1" presetClass="entr" presetSubtype="0" fill="hold" nodeType="afterEffect">
                                  <p:stCondLst>
                                    <p:cond delay="1000"/>
                                  </p:stCondLst>
                                  <p:childTnLst>
                                    <p:set>
                                      <p:cBhvr>
                                        <p:cTn id="44" dur="1" fill="hold">
                                          <p:stCondLst>
                                            <p:cond delay="0"/>
                                          </p:stCondLst>
                                        </p:cTn>
                                        <p:tgtEl>
                                          <p:spTgt spid="54"/>
                                        </p:tgtEl>
                                        <p:attrNameLst>
                                          <p:attrName>style.visibility</p:attrName>
                                        </p:attrNameLst>
                                      </p:cBhvr>
                                      <p:to>
                                        <p:strVal val="visible"/>
                                      </p:to>
                                    </p:set>
                                  </p:childTnLst>
                                </p:cTn>
                              </p:par>
                            </p:childTnLst>
                          </p:cTn>
                        </p:par>
                        <p:par>
                          <p:cTn id="45" fill="hold">
                            <p:stCondLst>
                              <p:cond delay="1000"/>
                            </p:stCondLst>
                            <p:childTnLst>
                              <p:par>
                                <p:cTn id="46" presetID="1" presetClass="entr" presetSubtype="0" fill="hold" nodeType="afterEffect">
                                  <p:stCondLst>
                                    <p:cond delay="1000"/>
                                  </p:stCondLst>
                                  <p:childTnLst>
                                    <p:set>
                                      <p:cBhvr>
                                        <p:cTn id="47" dur="1" fill="hold">
                                          <p:stCondLst>
                                            <p:cond delay="0"/>
                                          </p:stCondLst>
                                        </p:cTn>
                                        <p:tgtEl>
                                          <p:spTgt spid="71"/>
                                        </p:tgtEl>
                                        <p:attrNameLst>
                                          <p:attrName>style.visibility</p:attrName>
                                        </p:attrNameLst>
                                      </p:cBhvr>
                                      <p:to>
                                        <p:strVal val="visible"/>
                                      </p:to>
                                    </p:set>
                                  </p:childTnLst>
                                </p:cTn>
                              </p:par>
                            </p:childTnLst>
                          </p:cTn>
                        </p:par>
                        <p:par>
                          <p:cTn id="48" fill="hold">
                            <p:stCondLst>
                              <p:cond delay="2000"/>
                            </p:stCondLst>
                            <p:childTnLst>
                              <p:par>
                                <p:cTn id="49" presetID="1" presetClass="entr" presetSubtype="0" fill="hold" nodeType="afterEffect">
                                  <p:stCondLst>
                                    <p:cond delay="1000"/>
                                  </p:stCondLst>
                                  <p:childTnLst>
                                    <p:set>
                                      <p:cBhvr>
                                        <p:cTn id="50" dur="1" fill="hold">
                                          <p:stCondLst>
                                            <p:cond delay="0"/>
                                          </p:stCondLst>
                                        </p:cTn>
                                        <p:tgtEl>
                                          <p:spTgt spid="88"/>
                                        </p:tgtEl>
                                        <p:attrNameLst>
                                          <p:attrName>style.visibility</p:attrName>
                                        </p:attrNameLst>
                                      </p:cBhvr>
                                      <p:to>
                                        <p:strVal val="visible"/>
                                      </p:to>
                                    </p:set>
                                  </p:childTnLst>
                                </p:cTn>
                              </p:par>
                            </p:childTnLst>
                          </p:cTn>
                        </p:par>
                        <p:par>
                          <p:cTn id="51" fill="hold">
                            <p:stCondLst>
                              <p:cond delay="3000"/>
                            </p:stCondLst>
                            <p:childTnLst>
                              <p:par>
                                <p:cTn id="52" presetID="1" presetClass="entr" presetSubtype="0" fill="hold" nodeType="afterEffect">
                                  <p:stCondLst>
                                    <p:cond delay="1000"/>
                                  </p:stCondLst>
                                  <p:childTnLst>
                                    <p:set>
                                      <p:cBhvr>
                                        <p:cTn id="53" dur="1" fill="hold">
                                          <p:stCondLst>
                                            <p:cond delay="0"/>
                                          </p:stCondLst>
                                        </p:cTn>
                                        <p:tgtEl>
                                          <p:spTgt spid="105"/>
                                        </p:tgtEl>
                                        <p:attrNameLst>
                                          <p:attrName>style.visibility</p:attrName>
                                        </p:attrNameLst>
                                      </p:cBhvr>
                                      <p:to>
                                        <p:strVal val="visible"/>
                                      </p:to>
                                    </p:set>
                                  </p:childTnLst>
                                </p:cTn>
                              </p:par>
                            </p:childTnLst>
                          </p:cTn>
                        </p:par>
                        <p:par>
                          <p:cTn id="54" fill="hold">
                            <p:stCondLst>
                              <p:cond delay="4000"/>
                            </p:stCondLst>
                            <p:childTnLst>
                              <p:par>
                                <p:cTn id="55" presetID="1" presetClass="entr" presetSubtype="0" fill="hold" nodeType="afterEffect">
                                  <p:stCondLst>
                                    <p:cond delay="1000"/>
                                  </p:stCondLst>
                                  <p:childTnLst>
                                    <p:set>
                                      <p:cBhvr>
                                        <p:cTn id="56" dur="1" fill="hold">
                                          <p:stCondLst>
                                            <p:cond delay="0"/>
                                          </p:stCondLst>
                                        </p:cTn>
                                        <p:tgtEl>
                                          <p:spTgt spid="122"/>
                                        </p:tgtEl>
                                        <p:attrNameLst>
                                          <p:attrName>style.visibility</p:attrName>
                                        </p:attrNameLst>
                                      </p:cBhvr>
                                      <p:to>
                                        <p:strVal val="visible"/>
                                      </p:to>
                                    </p:set>
                                  </p:childTnLst>
                                </p:cTn>
                              </p:par>
                            </p:childTnLst>
                          </p:cTn>
                        </p:par>
                        <p:par>
                          <p:cTn id="57" fill="hold">
                            <p:stCondLst>
                              <p:cond delay="5000"/>
                            </p:stCondLst>
                            <p:childTnLst>
                              <p:par>
                                <p:cTn id="58" presetID="1" presetClass="entr" presetSubtype="0" fill="hold" nodeType="afterEffect">
                                  <p:stCondLst>
                                    <p:cond delay="1000"/>
                                  </p:stCondLst>
                                  <p:childTnLst>
                                    <p:set>
                                      <p:cBhvr>
                                        <p:cTn id="59" dur="1" fill="hold">
                                          <p:stCondLst>
                                            <p:cond delay="0"/>
                                          </p:stCondLst>
                                        </p:cTn>
                                        <p:tgtEl>
                                          <p:spTgt spid="139"/>
                                        </p:tgtEl>
                                        <p:attrNameLst>
                                          <p:attrName>style.visibility</p:attrName>
                                        </p:attrNameLst>
                                      </p:cBhvr>
                                      <p:to>
                                        <p:strVal val="visible"/>
                                      </p:to>
                                    </p:set>
                                  </p:childTnLst>
                                </p:cTn>
                              </p:par>
                            </p:childTnLst>
                          </p:cTn>
                        </p:par>
                        <p:par>
                          <p:cTn id="60" fill="hold">
                            <p:stCondLst>
                              <p:cond delay="6000"/>
                            </p:stCondLst>
                            <p:childTnLst>
                              <p:par>
                                <p:cTn id="61" presetID="1" presetClass="entr" presetSubtype="0" fill="hold" nodeType="afterEffect">
                                  <p:stCondLst>
                                    <p:cond delay="1000"/>
                                  </p:stCondLst>
                                  <p:childTnLst>
                                    <p:set>
                                      <p:cBhvr>
                                        <p:cTn id="62" dur="1" fill="hold">
                                          <p:stCondLst>
                                            <p:cond delay="0"/>
                                          </p:stCondLst>
                                        </p:cTn>
                                        <p:tgtEl>
                                          <p:spTgt spid="156"/>
                                        </p:tgtEl>
                                        <p:attrNameLst>
                                          <p:attrName>style.visibility</p:attrName>
                                        </p:attrNameLst>
                                      </p:cBhvr>
                                      <p:to>
                                        <p:strVal val="visible"/>
                                      </p:to>
                                    </p:set>
                                  </p:childTnLst>
                                </p:cTn>
                              </p:par>
                            </p:childTnLst>
                          </p:cTn>
                        </p:par>
                        <p:par>
                          <p:cTn id="63" fill="hold">
                            <p:stCondLst>
                              <p:cond delay="7000"/>
                            </p:stCondLst>
                            <p:childTnLst>
                              <p:par>
                                <p:cTn id="64" presetID="1" presetClass="entr" presetSubtype="0" fill="hold" nodeType="afterEffect">
                                  <p:stCondLst>
                                    <p:cond delay="1000"/>
                                  </p:stCondLst>
                                  <p:childTnLst>
                                    <p:set>
                                      <p:cBhvr>
                                        <p:cTn id="65" dur="1" fill="hold">
                                          <p:stCondLst>
                                            <p:cond delay="0"/>
                                          </p:stCondLst>
                                        </p:cTn>
                                        <p:tgtEl>
                                          <p:spTgt spid="173"/>
                                        </p:tgtEl>
                                        <p:attrNameLst>
                                          <p:attrName>style.visibility</p:attrName>
                                        </p:attrNameLst>
                                      </p:cBhvr>
                                      <p:to>
                                        <p:strVal val="visible"/>
                                      </p:to>
                                    </p:set>
                                  </p:childTnLst>
                                </p:cTn>
                              </p:par>
                            </p:childTnLst>
                          </p:cTn>
                        </p:par>
                        <p:par>
                          <p:cTn id="66" fill="hold">
                            <p:stCondLst>
                              <p:cond delay="8000"/>
                            </p:stCondLst>
                            <p:childTnLst>
                              <p:par>
                                <p:cTn id="67" presetID="1" presetClass="entr" presetSubtype="0" fill="hold" nodeType="afterEffect">
                                  <p:stCondLst>
                                    <p:cond delay="1000"/>
                                  </p:stCondLst>
                                  <p:childTnLst>
                                    <p:set>
                                      <p:cBhvr>
                                        <p:cTn id="68" dur="1" fill="hold">
                                          <p:stCondLst>
                                            <p:cond delay="0"/>
                                          </p:stCondLst>
                                        </p:cTn>
                                        <p:tgtEl>
                                          <p:spTgt spid="190"/>
                                        </p:tgtEl>
                                        <p:attrNameLst>
                                          <p:attrName>style.visibility</p:attrName>
                                        </p:attrNameLst>
                                      </p:cBhvr>
                                      <p:to>
                                        <p:strVal val="visible"/>
                                      </p:to>
                                    </p:set>
                                  </p:childTnLst>
                                </p:cTn>
                              </p:par>
                            </p:childTnLst>
                          </p:cTn>
                        </p:par>
                        <p:par>
                          <p:cTn id="69" fill="hold">
                            <p:stCondLst>
                              <p:cond delay="9000"/>
                            </p:stCondLst>
                            <p:childTnLst>
                              <p:par>
                                <p:cTn id="70" presetID="1" presetClass="entr" presetSubtype="0" fill="hold" nodeType="afterEffect">
                                  <p:stCondLst>
                                    <p:cond delay="1000"/>
                                  </p:stCondLst>
                                  <p:childTnLst>
                                    <p:set>
                                      <p:cBhvr>
                                        <p:cTn id="71" dur="1" fill="hold">
                                          <p:stCondLst>
                                            <p:cond delay="0"/>
                                          </p:stCondLst>
                                        </p:cTn>
                                        <p:tgtEl>
                                          <p:spTgt spid="207"/>
                                        </p:tgtEl>
                                        <p:attrNameLst>
                                          <p:attrName>style.visibility</p:attrName>
                                        </p:attrNameLst>
                                      </p:cBhvr>
                                      <p:to>
                                        <p:strVal val="visible"/>
                                      </p:to>
                                    </p:set>
                                  </p:childTnLst>
                                </p:cTn>
                              </p:par>
                              <p:par>
                                <p:cTn id="72" presetID="32" presetClass="emph" presetSubtype="0" repeatCount="indefinite" fill="hold" nodeType="withEffect">
                                  <p:stCondLst>
                                    <p:cond delay="0"/>
                                  </p:stCondLst>
                                  <p:childTnLst>
                                    <p:animRot by="120000">
                                      <p:cBhvr>
                                        <p:cTn id="73" dur="100" fill="hold">
                                          <p:stCondLst>
                                            <p:cond delay="0"/>
                                          </p:stCondLst>
                                        </p:cTn>
                                        <p:tgtEl>
                                          <p:spTgt spid="20"/>
                                        </p:tgtEl>
                                        <p:attrNameLst>
                                          <p:attrName>r</p:attrName>
                                        </p:attrNameLst>
                                      </p:cBhvr>
                                    </p:animRot>
                                    <p:animRot by="-240000">
                                      <p:cBhvr>
                                        <p:cTn id="74" dur="200" fill="hold">
                                          <p:stCondLst>
                                            <p:cond delay="200"/>
                                          </p:stCondLst>
                                        </p:cTn>
                                        <p:tgtEl>
                                          <p:spTgt spid="20"/>
                                        </p:tgtEl>
                                        <p:attrNameLst>
                                          <p:attrName>r</p:attrName>
                                        </p:attrNameLst>
                                      </p:cBhvr>
                                    </p:animRot>
                                    <p:animRot by="240000">
                                      <p:cBhvr>
                                        <p:cTn id="75" dur="200" fill="hold">
                                          <p:stCondLst>
                                            <p:cond delay="400"/>
                                          </p:stCondLst>
                                        </p:cTn>
                                        <p:tgtEl>
                                          <p:spTgt spid="20"/>
                                        </p:tgtEl>
                                        <p:attrNameLst>
                                          <p:attrName>r</p:attrName>
                                        </p:attrNameLst>
                                      </p:cBhvr>
                                    </p:animRot>
                                    <p:animRot by="-240000">
                                      <p:cBhvr>
                                        <p:cTn id="76" dur="200" fill="hold">
                                          <p:stCondLst>
                                            <p:cond delay="600"/>
                                          </p:stCondLst>
                                        </p:cTn>
                                        <p:tgtEl>
                                          <p:spTgt spid="20"/>
                                        </p:tgtEl>
                                        <p:attrNameLst>
                                          <p:attrName>r</p:attrName>
                                        </p:attrNameLst>
                                      </p:cBhvr>
                                    </p:animRot>
                                    <p:animRot by="120000">
                                      <p:cBhvr>
                                        <p:cTn id="77" dur="200" fill="hold">
                                          <p:stCondLst>
                                            <p:cond delay="800"/>
                                          </p:stCondLst>
                                        </p:cTn>
                                        <p:tgtEl>
                                          <p:spTgt spid="2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16" name="Picture 2" descr="Gold Texture Background Image">
            <a:extLst>
              <a:ext uri="{FF2B5EF4-FFF2-40B4-BE49-F238E27FC236}">
                <a16:creationId xmlns:a16="http://schemas.microsoft.com/office/drawing/2014/main" id="{CED2C8F4-C121-4CD9-B224-7A6A8D6976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4" name="Rectangle 11">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1</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US" sz="3200" b="1">
                <a:solidFill>
                  <a:schemeClr val="bg1"/>
                </a:solidFill>
                <a:effectLst/>
                <a:latin typeface="Montserrat" panose="00000500000000000000" pitchFamily="2" charset="0"/>
                <a:ea typeface="Calibri" panose="020F0502020204030204" pitchFamily="34" charset="0"/>
              </a:rPr>
              <a:t>Cờ Việt Nam có màu gì?</a:t>
            </a:r>
            <a:endParaRPr lang="fr-FR" sz="40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439085" y="4081577"/>
            <a:ext cx="2688468" cy="461665"/>
          </a:xfrm>
          <a:prstGeom prst="rect">
            <a:avLst/>
          </a:prstGeom>
          <a:noFill/>
        </p:spPr>
        <p:txBody>
          <a:bodyPr wrap="square" rtlCol="0">
            <a:spAutoFit/>
          </a:bodyPr>
          <a:lstStyle/>
          <a:p>
            <a:r>
              <a:rPr lang="en-US" sz="2400" b="1">
                <a:solidFill>
                  <a:schemeClr val="bg1"/>
                </a:solidFill>
                <a:effectLst/>
                <a:latin typeface="Montserrat" panose="00000500000000000000" pitchFamily="2" charset="0"/>
                <a:ea typeface="Calibri" panose="020F0502020204030204" pitchFamily="34" charset="0"/>
              </a:rPr>
              <a:t>A. Đỏ - Trắng</a:t>
            </a:r>
            <a:endParaRPr lang="fr-FR" sz="32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439084" y="5194957"/>
            <a:ext cx="2688468" cy="461665"/>
          </a:xfrm>
          <a:prstGeom prst="rect">
            <a:avLst/>
          </a:prstGeom>
          <a:noFill/>
        </p:spPr>
        <p:txBody>
          <a:bodyPr wrap="square" rtlCol="0">
            <a:spAutoFit/>
          </a:bodyPr>
          <a:lstStyle/>
          <a:p>
            <a:r>
              <a:rPr lang="en-US" sz="2400" b="1">
                <a:solidFill>
                  <a:schemeClr val="bg1"/>
                </a:solidFill>
                <a:latin typeface="Montserrat" panose="00000500000000000000" pitchFamily="2" charset="0"/>
                <a:ea typeface="Calibri" panose="020F0502020204030204" pitchFamily="34" charset="0"/>
              </a:rPr>
              <a:t>C</a:t>
            </a:r>
            <a:r>
              <a:rPr lang="en-US" sz="2400" b="1">
                <a:solidFill>
                  <a:schemeClr val="bg1"/>
                </a:solidFill>
                <a:effectLst/>
                <a:latin typeface="Montserrat" panose="00000500000000000000" pitchFamily="2" charset="0"/>
                <a:ea typeface="Calibri" panose="020F0502020204030204" pitchFamily="34" charset="0"/>
              </a:rPr>
              <a:t>. Xanh - Vàng</a:t>
            </a:r>
            <a:endParaRPr lang="fr-FR" sz="32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202658" y="4081577"/>
            <a:ext cx="2688468" cy="461665"/>
          </a:xfrm>
          <a:prstGeom prst="rect">
            <a:avLst/>
          </a:prstGeom>
          <a:noFill/>
        </p:spPr>
        <p:txBody>
          <a:bodyPr wrap="square" rtlCol="0">
            <a:spAutoFit/>
          </a:bodyPr>
          <a:lstStyle/>
          <a:p>
            <a:r>
              <a:rPr lang="en-US" sz="2400" b="1">
                <a:solidFill>
                  <a:schemeClr val="bg1"/>
                </a:solidFill>
                <a:latin typeface="Montserrat" panose="00000500000000000000" pitchFamily="2" charset="0"/>
                <a:ea typeface="Calibri" panose="020F0502020204030204" pitchFamily="34" charset="0"/>
              </a:rPr>
              <a:t>B</a:t>
            </a:r>
            <a:r>
              <a:rPr lang="en-US" sz="2400" b="1">
                <a:solidFill>
                  <a:schemeClr val="bg1"/>
                </a:solidFill>
                <a:effectLst/>
                <a:latin typeface="Montserrat" panose="00000500000000000000" pitchFamily="2" charset="0"/>
                <a:ea typeface="Calibri" panose="020F0502020204030204" pitchFamily="34" charset="0"/>
              </a:rPr>
              <a:t>. Đỏ - Vàng</a:t>
            </a:r>
            <a:endParaRPr lang="fr-FR" sz="32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202657" y="5194957"/>
            <a:ext cx="2688468" cy="461665"/>
          </a:xfrm>
          <a:prstGeom prst="rect">
            <a:avLst/>
          </a:prstGeom>
          <a:noFill/>
        </p:spPr>
        <p:txBody>
          <a:bodyPr wrap="square" rtlCol="0">
            <a:spAutoFit/>
          </a:bodyPr>
          <a:lstStyle/>
          <a:p>
            <a:r>
              <a:rPr lang="en-US" sz="2400" b="1">
                <a:solidFill>
                  <a:schemeClr val="bg1"/>
                </a:solidFill>
                <a:latin typeface="Montserrat" panose="00000500000000000000" pitchFamily="2" charset="0"/>
                <a:ea typeface="Calibri" panose="020F0502020204030204" pitchFamily="34" charset="0"/>
              </a:rPr>
              <a:t>D</a:t>
            </a:r>
            <a:r>
              <a:rPr lang="en-US" sz="2400" b="1">
                <a:solidFill>
                  <a:schemeClr val="bg1"/>
                </a:solidFill>
                <a:effectLst/>
                <a:latin typeface="Montserrat" panose="00000500000000000000" pitchFamily="2" charset="0"/>
                <a:ea typeface="Calibri" panose="020F0502020204030204" pitchFamily="34" charset="0"/>
              </a:rPr>
              <a:t>. Vàng - Cam</a:t>
            </a:r>
            <a:endParaRPr lang="fr-FR" sz="3200">
              <a:solidFill>
                <a:schemeClr val="bg1"/>
              </a:solidFill>
              <a:latin typeface="Montserrat" panose="00000500000000000000" pitchFamily="2" charset="0"/>
            </a:endParaRPr>
          </a:p>
        </p:txBody>
      </p:sp>
      <p:grpSp>
        <p:nvGrpSpPr>
          <p:cNvPr id="221" name="Group 220">
            <a:extLst>
              <a:ext uri="{FF2B5EF4-FFF2-40B4-BE49-F238E27FC236}">
                <a16:creationId xmlns:a16="http://schemas.microsoft.com/office/drawing/2014/main" id="{411F36D1-372B-4310-BE17-92E999A67AD0}"/>
              </a:ext>
            </a:extLst>
          </p:cNvPr>
          <p:cNvGrpSpPr/>
          <p:nvPr/>
        </p:nvGrpSpPr>
        <p:grpSpPr>
          <a:xfrm>
            <a:off x="5232130" y="3967156"/>
            <a:ext cx="1780072" cy="1780072"/>
            <a:chOff x="3419475" y="752475"/>
            <a:chExt cx="5353050" cy="5353050"/>
          </a:xfrm>
        </p:grpSpPr>
        <p:sp>
          <p:nvSpPr>
            <p:cNvPr id="222" name="Freeform: Shape 221">
              <a:extLst>
                <a:ext uri="{FF2B5EF4-FFF2-40B4-BE49-F238E27FC236}">
                  <a16:creationId xmlns:a16="http://schemas.microsoft.com/office/drawing/2014/main" id="{974BD289-31FA-4178-9D73-C4BD92923BFB}"/>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23" name="Group 222">
              <a:extLst>
                <a:ext uri="{FF2B5EF4-FFF2-40B4-BE49-F238E27FC236}">
                  <a16:creationId xmlns:a16="http://schemas.microsoft.com/office/drawing/2014/main" id="{6A7AE368-C21E-40D1-9C77-EA35F7EE5655}"/>
                </a:ext>
              </a:extLst>
            </p:cNvPr>
            <p:cNvGrpSpPr/>
            <p:nvPr/>
          </p:nvGrpSpPr>
          <p:grpSpPr>
            <a:xfrm>
              <a:off x="3505202" y="836611"/>
              <a:ext cx="5094518" cy="5143275"/>
              <a:chOff x="3505202" y="836611"/>
              <a:chExt cx="5094518" cy="5143275"/>
            </a:xfrm>
            <a:solidFill>
              <a:schemeClr val="bg1"/>
            </a:solidFill>
          </p:grpSpPr>
          <p:sp>
            <p:nvSpPr>
              <p:cNvPr id="226" name="Rectangle 225">
                <a:extLst>
                  <a:ext uri="{FF2B5EF4-FFF2-40B4-BE49-F238E27FC236}">
                    <a16:creationId xmlns:a16="http://schemas.microsoft.com/office/drawing/2014/main" id="{7E7B8490-FDDE-4D28-BE5D-E9E4AA112D00}"/>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7" name="Rectangle 226">
                <a:extLst>
                  <a:ext uri="{FF2B5EF4-FFF2-40B4-BE49-F238E27FC236}">
                    <a16:creationId xmlns:a16="http://schemas.microsoft.com/office/drawing/2014/main" id="{9AB51239-F684-4F86-8542-447E5AF884E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8" name="Rectangle 227">
                <a:extLst>
                  <a:ext uri="{FF2B5EF4-FFF2-40B4-BE49-F238E27FC236}">
                    <a16:creationId xmlns:a16="http://schemas.microsoft.com/office/drawing/2014/main" id="{A0C9BA46-C73F-47BD-AE98-DF9C7B3040B1}"/>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9" name="Rectangle 228">
                <a:extLst>
                  <a:ext uri="{FF2B5EF4-FFF2-40B4-BE49-F238E27FC236}">
                    <a16:creationId xmlns:a16="http://schemas.microsoft.com/office/drawing/2014/main" id="{4B0F4AD0-40E9-45C8-82E3-FA82343C7051}"/>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30" name="Rectangle 229">
                <a:extLst>
                  <a:ext uri="{FF2B5EF4-FFF2-40B4-BE49-F238E27FC236}">
                    <a16:creationId xmlns:a16="http://schemas.microsoft.com/office/drawing/2014/main" id="{005D7A64-1CC7-4952-AE15-40422F33FD95}"/>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31" name="Rectangle 230">
                <a:extLst>
                  <a:ext uri="{FF2B5EF4-FFF2-40B4-BE49-F238E27FC236}">
                    <a16:creationId xmlns:a16="http://schemas.microsoft.com/office/drawing/2014/main" id="{1EA9C042-B8E3-4037-A1FF-E6CB56868653}"/>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32" name="Rectangle 231">
                <a:extLst>
                  <a:ext uri="{FF2B5EF4-FFF2-40B4-BE49-F238E27FC236}">
                    <a16:creationId xmlns:a16="http://schemas.microsoft.com/office/drawing/2014/main" id="{31B5669E-EE1E-4DF7-BF73-B0186E9CD08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33" name="Rectangle 232">
                <a:extLst>
                  <a:ext uri="{FF2B5EF4-FFF2-40B4-BE49-F238E27FC236}">
                    <a16:creationId xmlns:a16="http://schemas.microsoft.com/office/drawing/2014/main" id="{CEB91A5C-5A4F-4EB6-ABA1-2CA82A23304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34" name="Rectangle 233">
                <a:extLst>
                  <a:ext uri="{FF2B5EF4-FFF2-40B4-BE49-F238E27FC236}">
                    <a16:creationId xmlns:a16="http://schemas.microsoft.com/office/drawing/2014/main" id="{267C8778-F10C-49CD-A807-A578EED3F93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35" name="Rectangle 234">
                <a:extLst>
                  <a:ext uri="{FF2B5EF4-FFF2-40B4-BE49-F238E27FC236}">
                    <a16:creationId xmlns:a16="http://schemas.microsoft.com/office/drawing/2014/main" id="{0390CA19-C5CF-44C3-B243-61B67575E621}"/>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36" name="Rectangle 235">
                <a:extLst>
                  <a:ext uri="{FF2B5EF4-FFF2-40B4-BE49-F238E27FC236}">
                    <a16:creationId xmlns:a16="http://schemas.microsoft.com/office/drawing/2014/main" id="{A65EA4D7-3FAA-4CA0-90D6-7AA5C44C3681}"/>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37" name="Rectangle 236">
                <a:extLst>
                  <a:ext uri="{FF2B5EF4-FFF2-40B4-BE49-F238E27FC236}">
                    <a16:creationId xmlns:a16="http://schemas.microsoft.com/office/drawing/2014/main" id="{79C7D094-DFB9-49B1-925D-D702A993ABF2}"/>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24" name="Oval 223">
              <a:extLst>
                <a:ext uri="{FF2B5EF4-FFF2-40B4-BE49-F238E27FC236}">
                  <a16:creationId xmlns:a16="http://schemas.microsoft.com/office/drawing/2014/main" id="{0634CE47-601D-474B-A87C-EFA174E6F8A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5" name="TextBox 224">
              <a:extLst>
                <a:ext uri="{FF2B5EF4-FFF2-40B4-BE49-F238E27FC236}">
                  <a16:creationId xmlns:a16="http://schemas.microsoft.com/office/drawing/2014/main" id="{EA2A7612-816B-46FC-9286-6DDCD5855EFC}"/>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238" name="Group 237">
            <a:extLst>
              <a:ext uri="{FF2B5EF4-FFF2-40B4-BE49-F238E27FC236}">
                <a16:creationId xmlns:a16="http://schemas.microsoft.com/office/drawing/2014/main" id="{60ED80D3-C0A7-4B1A-B011-DB3A4B4503C6}"/>
              </a:ext>
            </a:extLst>
          </p:cNvPr>
          <p:cNvGrpSpPr/>
          <p:nvPr/>
        </p:nvGrpSpPr>
        <p:grpSpPr>
          <a:xfrm>
            <a:off x="5232130" y="3967156"/>
            <a:ext cx="1780072" cy="1780072"/>
            <a:chOff x="3419475" y="752475"/>
            <a:chExt cx="5353050" cy="5353050"/>
          </a:xfrm>
        </p:grpSpPr>
        <p:sp>
          <p:nvSpPr>
            <p:cNvPr id="239" name="Freeform: Shape 238">
              <a:extLst>
                <a:ext uri="{FF2B5EF4-FFF2-40B4-BE49-F238E27FC236}">
                  <a16:creationId xmlns:a16="http://schemas.microsoft.com/office/drawing/2014/main" id="{B95B1071-FF49-4AAF-B496-9EC7A2EBBE71}"/>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40" name="Group 239">
              <a:extLst>
                <a:ext uri="{FF2B5EF4-FFF2-40B4-BE49-F238E27FC236}">
                  <a16:creationId xmlns:a16="http://schemas.microsoft.com/office/drawing/2014/main" id="{DFE86B1A-BE80-4758-BF73-6D1075434842}"/>
                </a:ext>
              </a:extLst>
            </p:cNvPr>
            <p:cNvGrpSpPr/>
            <p:nvPr/>
          </p:nvGrpSpPr>
          <p:grpSpPr>
            <a:xfrm>
              <a:off x="3505202" y="836611"/>
              <a:ext cx="5094518" cy="5143275"/>
              <a:chOff x="3505202" y="836611"/>
              <a:chExt cx="5094518" cy="5143275"/>
            </a:xfrm>
            <a:solidFill>
              <a:schemeClr val="bg1"/>
            </a:solidFill>
          </p:grpSpPr>
          <p:sp>
            <p:nvSpPr>
              <p:cNvPr id="243" name="Rectangle 242">
                <a:extLst>
                  <a:ext uri="{FF2B5EF4-FFF2-40B4-BE49-F238E27FC236}">
                    <a16:creationId xmlns:a16="http://schemas.microsoft.com/office/drawing/2014/main" id="{49443B16-EDBF-4461-86B9-B161B79DDC7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44" name="Rectangle 243">
                <a:extLst>
                  <a:ext uri="{FF2B5EF4-FFF2-40B4-BE49-F238E27FC236}">
                    <a16:creationId xmlns:a16="http://schemas.microsoft.com/office/drawing/2014/main" id="{FAEDF703-6FF1-49A1-AF4E-5154CDD791EA}"/>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45" name="Rectangle 244">
                <a:extLst>
                  <a:ext uri="{FF2B5EF4-FFF2-40B4-BE49-F238E27FC236}">
                    <a16:creationId xmlns:a16="http://schemas.microsoft.com/office/drawing/2014/main" id="{C81200ED-F6BE-48F4-AD33-ED628C7E10B4}"/>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46" name="Rectangle 245">
                <a:extLst>
                  <a:ext uri="{FF2B5EF4-FFF2-40B4-BE49-F238E27FC236}">
                    <a16:creationId xmlns:a16="http://schemas.microsoft.com/office/drawing/2014/main" id="{E2FAE553-78D4-4E9E-A3C0-894B65EF411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47" name="Rectangle 246">
                <a:extLst>
                  <a:ext uri="{FF2B5EF4-FFF2-40B4-BE49-F238E27FC236}">
                    <a16:creationId xmlns:a16="http://schemas.microsoft.com/office/drawing/2014/main" id="{3277CDB0-EB2C-4615-9D23-237D7366F926}"/>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48" name="Rectangle 247">
                <a:extLst>
                  <a:ext uri="{FF2B5EF4-FFF2-40B4-BE49-F238E27FC236}">
                    <a16:creationId xmlns:a16="http://schemas.microsoft.com/office/drawing/2014/main" id="{41C87919-AE8D-49A4-8ECF-8D9EFFF45C36}"/>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49" name="Rectangle 248">
                <a:extLst>
                  <a:ext uri="{FF2B5EF4-FFF2-40B4-BE49-F238E27FC236}">
                    <a16:creationId xmlns:a16="http://schemas.microsoft.com/office/drawing/2014/main" id="{F7BA9780-A464-45C5-A33F-3C37A37241A5}"/>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50" name="Rectangle 249">
                <a:extLst>
                  <a:ext uri="{FF2B5EF4-FFF2-40B4-BE49-F238E27FC236}">
                    <a16:creationId xmlns:a16="http://schemas.microsoft.com/office/drawing/2014/main" id="{29647DEE-D9CB-4755-B104-D0139E74AAA4}"/>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51" name="Rectangle 250">
                <a:extLst>
                  <a:ext uri="{FF2B5EF4-FFF2-40B4-BE49-F238E27FC236}">
                    <a16:creationId xmlns:a16="http://schemas.microsoft.com/office/drawing/2014/main" id="{963ECF47-FDDD-402E-9FCF-FCF4410594B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52" name="Rectangle 251">
                <a:extLst>
                  <a:ext uri="{FF2B5EF4-FFF2-40B4-BE49-F238E27FC236}">
                    <a16:creationId xmlns:a16="http://schemas.microsoft.com/office/drawing/2014/main" id="{74D85242-EC39-4F9B-9501-BCE9EC7BF31B}"/>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53" name="Rectangle 252">
                <a:extLst>
                  <a:ext uri="{FF2B5EF4-FFF2-40B4-BE49-F238E27FC236}">
                    <a16:creationId xmlns:a16="http://schemas.microsoft.com/office/drawing/2014/main" id="{7513284A-A890-4E66-811E-DEC3573CCBB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54" name="Rectangle 253">
                <a:extLst>
                  <a:ext uri="{FF2B5EF4-FFF2-40B4-BE49-F238E27FC236}">
                    <a16:creationId xmlns:a16="http://schemas.microsoft.com/office/drawing/2014/main" id="{0EC8F2FD-7B2A-4950-9A3C-30FA77908AE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41" name="Oval 240">
              <a:extLst>
                <a:ext uri="{FF2B5EF4-FFF2-40B4-BE49-F238E27FC236}">
                  <a16:creationId xmlns:a16="http://schemas.microsoft.com/office/drawing/2014/main" id="{51535565-7411-43B4-8E69-FB4A0EAA741B}"/>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42" name="TextBox 241">
              <a:extLst>
                <a:ext uri="{FF2B5EF4-FFF2-40B4-BE49-F238E27FC236}">
                  <a16:creationId xmlns:a16="http://schemas.microsoft.com/office/drawing/2014/main" id="{D5E6A8C1-4B6A-4A61-9DB4-5037DECF6C8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255" name="Group 254">
            <a:extLst>
              <a:ext uri="{FF2B5EF4-FFF2-40B4-BE49-F238E27FC236}">
                <a16:creationId xmlns:a16="http://schemas.microsoft.com/office/drawing/2014/main" id="{6E8C97EE-FB7B-435D-8341-97E035BA47D1}"/>
              </a:ext>
            </a:extLst>
          </p:cNvPr>
          <p:cNvGrpSpPr/>
          <p:nvPr/>
        </p:nvGrpSpPr>
        <p:grpSpPr>
          <a:xfrm>
            <a:off x="5232130" y="3967156"/>
            <a:ext cx="1780072" cy="1780072"/>
            <a:chOff x="3419475" y="752475"/>
            <a:chExt cx="5353050" cy="5353050"/>
          </a:xfrm>
        </p:grpSpPr>
        <p:sp>
          <p:nvSpPr>
            <p:cNvPr id="256" name="Freeform: Shape 255">
              <a:extLst>
                <a:ext uri="{FF2B5EF4-FFF2-40B4-BE49-F238E27FC236}">
                  <a16:creationId xmlns:a16="http://schemas.microsoft.com/office/drawing/2014/main" id="{A282AB2E-6C61-4C9F-ABA8-856A1DE63F5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57" name="Group 256">
              <a:extLst>
                <a:ext uri="{FF2B5EF4-FFF2-40B4-BE49-F238E27FC236}">
                  <a16:creationId xmlns:a16="http://schemas.microsoft.com/office/drawing/2014/main" id="{218503DA-79C4-42A8-829F-F255EEE3D3DA}"/>
                </a:ext>
              </a:extLst>
            </p:cNvPr>
            <p:cNvGrpSpPr/>
            <p:nvPr/>
          </p:nvGrpSpPr>
          <p:grpSpPr>
            <a:xfrm>
              <a:off x="3505202" y="836611"/>
              <a:ext cx="5094518" cy="5143275"/>
              <a:chOff x="3505202" y="836611"/>
              <a:chExt cx="5094518" cy="5143275"/>
            </a:xfrm>
            <a:solidFill>
              <a:schemeClr val="bg1"/>
            </a:solidFill>
          </p:grpSpPr>
          <p:sp>
            <p:nvSpPr>
              <p:cNvPr id="260" name="Rectangle 259">
                <a:extLst>
                  <a:ext uri="{FF2B5EF4-FFF2-40B4-BE49-F238E27FC236}">
                    <a16:creationId xmlns:a16="http://schemas.microsoft.com/office/drawing/2014/main" id="{3E66B079-33C2-4504-9117-7EA95217229F}"/>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61" name="Rectangle 260">
                <a:extLst>
                  <a:ext uri="{FF2B5EF4-FFF2-40B4-BE49-F238E27FC236}">
                    <a16:creationId xmlns:a16="http://schemas.microsoft.com/office/drawing/2014/main" id="{2A2A2601-A413-496B-9C56-419C3D20562A}"/>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62" name="Rectangle 261">
                <a:extLst>
                  <a:ext uri="{FF2B5EF4-FFF2-40B4-BE49-F238E27FC236}">
                    <a16:creationId xmlns:a16="http://schemas.microsoft.com/office/drawing/2014/main" id="{3154776E-36D0-4613-9D94-6AD550CD3F4B}"/>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63" name="Rectangle 262">
                <a:extLst>
                  <a:ext uri="{FF2B5EF4-FFF2-40B4-BE49-F238E27FC236}">
                    <a16:creationId xmlns:a16="http://schemas.microsoft.com/office/drawing/2014/main" id="{06001193-24D6-46A5-B335-49C47BDF4DD1}"/>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64" name="Rectangle 263">
                <a:extLst>
                  <a:ext uri="{FF2B5EF4-FFF2-40B4-BE49-F238E27FC236}">
                    <a16:creationId xmlns:a16="http://schemas.microsoft.com/office/drawing/2014/main" id="{71BEA478-7F5B-424C-9A99-81C60CD85456}"/>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65" name="Rectangle 264">
                <a:extLst>
                  <a:ext uri="{FF2B5EF4-FFF2-40B4-BE49-F238E27FC236}">
                    <a16:creationId xmlns:a16="http://schemas.microsoft.com/office/drawing/2014/main" id="{F75DFD4E-D660-45FB-88FE-6317515C933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66" name="Rectangle 265">
                <a:extLst>
                  <a:ext uri="{FF2B5EF4-FFF2-40B4-BE49-F238E27FC236}">
                    <a16:creationId xmlns:a16="http://schemas.microsoft.com/office/drawing/2014/main" id="{B78E1D63-8743-4ABC-AE86-78D2FC2C0E6D}"/>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67" name="Rectangle 266">
                <a:extLst>
                  <a:ext uri="{FF2B5EF4-FFF2-40B4-BE49-F238E27FC236}">
                    <a16:creationId xmlns:a16="http://schemas.microsoft.com/office/drawing/2014/main" id="{05BD34A7-6376-43A2-B751-FA1AD27B2040}"/>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68" name="Rectangle 267">
                <a:extLst>
                  <a:ext uri="{FF2B5EF4-FFF2-40B4-BE49-F238E27FC236}">
                    <a16:creationId xmlns:a16="http://schemas.microsoft.com/office/drawing/2014/main" id="{BA95A0CA-D281-4449-9F2E-EEA182B73D5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69" name="Rectangle 268">
                <a:extLst>
                  <a:ext uri="{FF2B5EF4-FFF2-40B4-BE49-F238E27FC236}">
                    <a16:creationId xmlns:a16="http://schemas.microsoft.com/office/drawing/2014/main" id="{81FF08D0-C035-42F8-B6D9-9C4308135AB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70" name="Rectangle 269">
                <a:extLst>
                  <a:ext uri="{FF2B5EF4-FFF2-40B4-BE49-F238E27FC236}">
                    <a16:creationId xmlns:a16="http://schemas.microsoft.com/office/drawing/2014/main" id="{EB48508F-E7B4-4E50-BB8F-A016D40B7E35}"/>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71" name="Rectangle 270">
                <a:extLst>
                  <a:ext uri="{FF2B5EF4-FFF2-40B4-BE49-F238E27FC236}">
                    <a16:creationId xmlns:a16="http://schemas.microsoft.com/office/drawing/2014/main" id="{B277075E-7667-4826-8790-D0B19AE6ACA2}"/>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58" name="Oval 257">
              <a:extLst>
                <a:ext uri="{FF2B5EF4-FFF2-40B4-BE49-F238E27FC236}">
                  <a16:creationId xmlns:a16="http://schemas.microsoft.com/office/drawing/2014/main" id="{52CA3205-0BE5-436F-AB6D-898893B208C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59" name="TextBox 258">
              <a:extLst>
                <a:ext uri="{FF2B5EF4-FFF2-40B4-BE49-F238E27FC236}">
                  <a16:creationId xmlns:a16="http://schemas.microsoft.com/office/drawing/2014/main" id="{806B95E0-BB30-48C4-9BEC-E80E942ED454}"/>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272" name="Group 271">
            <a:extLst>
              <a:ext uri="{FF2B5EF4-FFF2-40B4-BE49-F238E27FC236}">
                <a16:creationId xmlns:a16="http://schemas.microsoft.com/office/drawing/2014/main" id="{DF4B0918-5391-49CA-8902-F23D28B44398}"/>
              </a:ext>
            </a:extLst>
          </p:cNvPr>
          <p:cNvGrpSpPr/>
          <p:nvPr/>
        </p:nvGrpSpPr>
        <p:grpSpPr>
          <a:xfrm>
            <a:off x="5232130" y="3967156"/>
            <a:ext cx="1780072" cy="1780072"/>
            <a:chOff x="3419475" y="752475"/>
            <a:chExt cx="5353050" cy="5353050"/>
          </a:xfrm>
        </p:grpSpPr>
        <p:sp>
          <p:nvSpPr>
            <p:cNvPr id="273" name="Freeform: Shape 272">
              <a:extLst>
                <a:ext uri="{FF2B5EF4-FFF2-40B4-BE49-F238E27FC236}">
                  <a16:creationId xmlns:a16="http://schemas.microsoft.com/office/drawing/2014/main" id="{FD426900-DA53-461A-B2E3-73566666E971}"/>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74" name="Group 273">
              <a:extLst>
                <a:ext uri="{FF2B5EF4-FFF2-40B4-BE49-F238E27FC236}">
                  <a16:creationId xmlns:a16="http://schemas.microsoft.com/office/drawing/2014/main" id="{C3957957-54E7-4B50-8812-B493676533A0}"/>
                </a:ext>
              </a:extLst>
            </p:cNvPr>
            <p:cNvGrpSpPr/>
            <p:nvPr/>
          </p:nvGrpSpPr>
          <p:grpSpPr>
            <a:xfrm>
              <a:off x="3505202" y="836611"/>
              <a:ext cx="5094518" cy="5143275"/>
              <a:chOff x="3505202" y="836611"/>
              <a:chExt cx="5094518" cy="5143275"/>
            </a:xfrm>
            <a:solidFill>
              <a:schemeClr val="bg1"/>
            </a:solidFill>
          </p:grpSpPr>
          <p:sp>
            <p:nvSpPr>
              <p:cNvPr id="277" name="Rectangle 276">
                <a:extLst>
                  <a:ext uri="{FF2B5EF4-FFF2-40B4-BE49-F238E27FC236}">
                    <a16:creationId xmlns:a16="http://schemas.microsoft.com/office/drawing/2014/main" id="{4E65A88D-2DDD-4CAD-8350-3D7AF9B872D3}"/>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78" name="Rectangle 277">
                <a:extLst>
                  <a:ext uri="{FF2B5EF4-FFF2-40B4-BE49-F238E27FC236}">
                    <a16:creationId xmlns:a16="http://schemas.microsoft.com/office/drawing/2014/main" id="{BE9492FD-4076-412D-8632-5BA61D4BB51B}"/>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79" name="Rectangle 278">
                <a:extLst>
                  <a:ext uri="{FF2B5EF4-FFF2-40B4-BE49-F238E27FC236}">
                    <a16:creationId xmlns:a16="http://schemas.microsoft.com/office/drawing/2014/main" id="{B3AAD10C-F5E3-4D77-BD3F-F0D4BF737EB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80" name="Rectangle 279">
                <a:extLst>
                  <a:ext uri="{FF2B5EF4-FFF2-40B4-BE49-F238E27FC236}">
                    <a16:creationId xmlns:a16="http://schemas.microsoft.com/office/drawing/2014/main" id="{53F5208E-34D2-4076-8E45-5465A4DA7716}"/>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81" name="Rectangle 280">
                <a:extLst>
                  <a:ext uri="{FF2B5EF4-FFF2-40B4-BE49-F238E27FC236}">
                    <a16:creationId xmlns:a16="http://schemas.microsoft.com/office/drawing/2014/main" id="{D38409F6-A30B-4EAB-B9A3-44593C8511A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82" name="Rectangle 281">
                <a:extLst>
                  <a:ext uri="{FF2B5EF4-FFF2-40B4-BE49-F238E27FC236}">
                    <a16:creationId xmlns:a16="http://schemas.microsoft.com/office/drawing/2014/main" id="{8F3081E5-DA4D-48CB-854E-A57CB4C197F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83" name="Rectangle 282">
                <a:extLst>
                  <a:ext uri="{FF2B5EF4-FFF2-40B4-BE49-F238E27FC236}">
                    <a16:creationId xmlns:a16="http://schemas.microsoft.com/office/drawing/2014/main" id="{D8A08380-C2AB-410F-BDFC-A84C74B0F2A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84" name="Rectangle 283">
                <a:extLst>
                  <a:ext uri="{FF2B5EF4-FFF2-40B4-BE49-F238E27FC236}">
                    <a16:creationId xmlns:a16="http://schemas.microsoft.com/office/drawing/2014/main" id="{D9A7A010-67E9-47AA-BD33-EE8AC90C885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85" name="Rectangle 284">
                <a:extLst>
                  <a:ext uri="{FF2B5EF4-FFF2-40B4-BE49-F238E27FC236}">
                    <a16:creationId xmlns:a16="http://schemas.microsoft.com/office/drawing/2014/main" id="{672FCB49-6BFD-44AB-ACD5-B27B3DC93C3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86" name="Rectangle 285">
                <a:extLst>
                  <a:ext uri="{FF2B5EF4-FFF2-40B4-BE49-F238E27FC236}">
                    <a16:creationId xmlns:a16="http://schemas.microsoft.com/office/drawing/2014/main" id="{E77E8756-2E34-488B-9A93-D9222070C85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87" name="Rectangle 286">
                <a:extLst>
                  <a:ext uri="{FF2B5EF4-FFF2-40B4-BE49-F238E27FC236}">
                    <a16:creationId xmlns:a16="http://schemas.microsoft.com/office/drawing/2014/main" id="{8FCB05B1-9360-452E-B662-CD7432053092}"/>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88" name="Rectangle 287">
                <a:extLst>
                  <a:ext uri="{FF2B5EF4-FFF2-40B4-BE49-F238E27FC236}">
                    <a16:creationId xmlns:a16="http://schemas.microsoft.com/office/drawing/2014/main" id="{3B21BA87-9559-4A51-99F4-DAF5BC795EB4}"/>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75" name="Oval 274">
              <a:extLst>
                <a:ext uri="{FF2B5EF4-FFF2-40B4-BE49-F238E27FC236}">
                  <a16:creationId xmlns:a16="http://schemas.microsoft.com/office/drawing/2014/main" id="{8755C316-AA87-4AD4-9BC6-6CFE1793797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76" name="TextBox 275">
              <a:extLst>
                <a:ext uri="{FF2B5EF4-FFF2-40B4-BE49-F238E27FC236}">
                  <a16:creationId xmlns:a16="http://schemas.microsoft.com/office/drawing/2014/main" id="{6E1D89C2-8BCA-4CF3-B5D5-45CA781B5A4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289" name="Group 288">
            <a:extLst>
              <a:ext uri="{FF2B5EF4-FFF2-40B4-BE49-F238E27FC236}">
                <a16:creationId xmlns:a16="http://schemas.microsoft.com/office/drawing/2014/main" id="{93D6DB6F-414C-4014-AFAD-071E3777F066}"/>
              </a:ext>
            </a:extLst>
          </p:cNvPr>
          <p:cNvGrpSpPr/>
          <p:nvPr/>
        </p:nvGrpSpPr>
        <p:grpSpPr>
          <a:xfrm>
            <a:off x="5232130" y="3967156"/>
            <a:ext cx="1780072" cy="1780072"/>
            <a:chOff x="3419475" y="752475"/>
            <a:chExt cx="5353050" cy="5353050"/>
          </a:xfrm>
        </p:grpSpPr>
        <p:sp>
          <p:nvSpPr>
            <p:cNvPr id="290" name="Freeform: Shape 289">
              <a:extLst>
                <a:ext uri="{FF2B5EF4-FFF2-40B4-BE49-F238E27FC236}">
                  <a16:creationId xmlns:a16="http://schemas.microsoft.com/office/drawing/2014/main" id="{FFBF340F-D783-4F57-BCA8-A5E11FF05778}"/>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91" name="Group 290">
              <a:extLst>
                <a:ext uri="{FF2B5EF4-FFF2-40B4-BE49-F238E27FC236}">
                  <a16:creationId xmlns:a16="http://schemas.microsoft.com/office/drawing/2014/main" id="{A14FB3AB-4DD0-47EC-8103-1ECCB572066B}"/>
                </a:ext>
              </a:extLst>
            </p:cNvPr>
            <p:cNvGrpSpPr/>
            <p:nvPr/>
          </p:nvGrpSpPr>
          <p:grpSpPr>
            <a:xfrm>
              <a:off x="3505202" y="836611"/>
              <a:ext cx="5094518" cy="5143275"/>
              <a:chOff x="3505202" y="836611"/>
              <a:chExt cx="5094518" cy="5143275"/>
            </a:xfrm>
            <a:solidFill>
              <a:schemeClr val="bg1"/>
            </a:solidFill>
          </p:grpSpPr>
          <p:sp>
            <p:nvSpPr>
              <p:cNvPr id="294" name="Rectangle 293">
                <a:extLst>
                  <a:ext uri="{FF2B5EF4-FFF2-40B4-BE49-F238E27FC236}">
                    <a16:creationId xmlns:a16="http://schemas.microsoft.com/office/drawing/2014/main" id="{CCAA03C7-DA39-4CD2-8043-D19CCFF611D0}"/>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95" name="Rectangle 294">
                <a:extLst>
                  <a:ext uri="{FF2B5EF4-FFF2-40B4-BE49-F238E27FC236}">
                    <a16:creationId xmlns:a16="http://schemas.microsoft.com/office/drawing/2014/main" id="{7F1C290A-EF1C-42E3-A697-EBB5A8558A25}"/>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96" name="Rectangle 295">
                <a:extLst>
                  <a:ext uri="{FF2B5EF4-FFF2-40B4-BE49-F238E27FC236}">
                    <a16:creationId xmlns:a16="http://schemas.microsoft.com/office/drawing/2014/main" id="{B3B7DFD4-E9E5-439D-A5C8-59A718178244}"/>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97" name="Rectangle 296">
                <a:extLst>
                  <a:ext uri="{FF2B5EF4-FFF2-40B4-BE49-F238E27FC236}">
                    <a16:creationId xmlns:a16="http://schemas.microsoft.com/office/drawing/2014/main" id="{1CDB2E0E-E7F7-445E-845A-A2681FD7C99C}"/>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98" name="Rectangle 297">
                <a:extLst>
                  <a:ext uri="{FF2B5EF4-FFF2-40B4-BE49-F238E27FC236}">
                    <a16:creationId xmlns:a16="http://schemas.microsoft.com/office/drawing/2014/main" id="{FD75F910-6EA6-47CB-B9FF-F7F6D904E48E}"/>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99" name="Rectangle 298">
                <a:extLst>
                  <a:ext uri="{FF2B5EF4-FFF2-40B4-BE49-F238E27FC236}">
                    <a16:creationId xmlns:a16="http://schemas.microsoft.com/office/drawing/2014/main" id="{5D4AED18-B3A6-4F36-8EB1-CA369373D734}"/>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00" name="Rectangle 299">
                <a:extLst>
                  <a:ext uri="{FF2B5EF4-FFF2-40B4-BE49-F238E27FC236}">
                    <a16:creationId xmlns:a16="http://schemas.microsoft.com/office/drawing/2014/main" id="{4A721955-871E-4414-8438-C62E655381DE}"/>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01" name="Rectangle 300">
                <a:extLst>
                  <a:ext uri="{FF2B5EF4-FFF2-40B4-BE49-F238E27FC236}">
                    <a16:creationId xmlns:a16="http://schemas.microsoft.com/office/drawing/2014/main" id="{166B2C96-BAEC-4D77-879D-9AC5EA5E8E01}"/>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02" name="Rectangle 301">
                <a:extLst>
                  <a:ext uri="{FF2B5EF4-FFF2-40B4-BE49-F238E27FC236}">
                    <a16:creationId xmlns:a16="http://schemas.microsoft.com/office/drawing/2014/main" id="{BD5754DF-8E7B-4404-B598-E0310BF24AFD}"/>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03" name="Rectangle 302">
                <a:extLst>
                  <a:ext uri="{FF2B5EF4-FFF2-40B4-BE49-F238E27FC236}">
                    <a16:creationId xmlns:a16="http://schemas.microsoft.com/office/drawing/2014/main" id="{1EDCC592-9557-43E2-B6BF-66088155211C}"/>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04" name="Rectangle 303">
                <a:extLst>
                  <a:ext uri="{FF2B5EF4-FFF2-40B4-BE49-F238E27FC236}">
                    <a16:creationId xmlns:a16="http://schemas.microsoft.com/office/drawing/2014/main" id="{2888C853-E6C3-435F-850A-1642030982A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05" name="Rectangle 304">
                <a:extLst>
                  <a:ext uri="{FF2B5EF4-FFF2-40B4-BE49-F238E27FC236}">
                    <a16:creationId xmlns:a16="http://schemas.microsoft.com/office/drawing/2014/main" id="{2C0A262A-0F87-4A7A-BFBF-1D86AB3D716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92" name="Oval 291">
              <a:extLst>
                <a:ext uri="{FF2B5EF4-FFF2-40B4-BE49-F238E27FC236}">
                  <a16:creationId xmlns:a16="http://schemas.microsoft.com/office/drawing/2014/main" id="{F86BB287-A318-49C1-863D-CDFCFA48ACDC}"/>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93" name="TextBox 292">
              <a:extLst>
                <a:ext uri="{FF2B5EF4-FFF2-40B4-BE49-F238E27FC236}">
                  <a16:creationId xmlns:a16="http://schemas.microsoft.com/office/drawing/2014/main" id="{4B8F3276-06A2-42BE-92F8-2FFAF49EA898}"/>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306" name="Group 305">
            <a:extLst>
              <a:ext uri="{FF2B5EF4-FFF2-40B4-BE49-F238E27FC236}">
                <a16:creationId xmlns:a16="http://schemas.microsoft.com/office/drawing/2014/main" id="{57670E38-8B99-42AA-AA05-A74FF72CCB81}"/>
              </a:ext>
            </a:extLst>
          </p:cNvPr>
          <p:cNvGrpSpPr/>
          <p:nvPr/>
        </p:nvGrpSpPr>
        <p:grpSpPr>
          <a:xfrm>
            <a:off x="5232130" y="3967156"/>
            <a:ext cx="1780072" cy="1780072"/>
            <a:chOff x="3419475" y="752475"/>
            <a:chExt cx="5353050" cy="5353050"/>
          </a:xfrm>
        </p:grpSpPr>
        <p:sp>
          <p:nvSpPr>
            <p:cNvPr id="307" name="Freeform: Shape 306">
              <a:extLst>
                <a:ext uri="{FF2B5EF4-FFF2-40B4-BE49-F238E27FC236}">
                  <a16:creationId xmlns:a16="http://schemas.microsoft.com/office/drawing/2014/main" id="{BFD7461F-D7F5-4797-B78E-BCEA8DE6E894}"/>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08" name="Group 307">
              <a:extLst>
                <a:ext uri="{FF2B5EF4-FFF2-40B4-BE49-F238E27FC236}">
                  <a16:creationId xmlns:a16="http://schemas.microsoft.com/office/drawing/2014/main" id="{143709D0-C181-4BB3-B61F-9A116AEF5624}"/>
                </a:ext>
              </a:extLst>
            </p:cNvPr>
            <p:cNvGrpSpPr/>
            <p:nvPr/>
          </p:nvGrpSpPr>
          <p:grpSpPr>
            <a:xfrm>
              <a:off x="3505202" y="836611"/>
              <a:ext cx="5094518" cy="5143275"/>
              <a:chOff x="3505202" y="836611"/>
              <a:chExt cx="5094518" cy="5143275"/>
            </a:xfrm>
            <a:solidFill>
              <a:schemeClr val="bg1"/>
            </a:solidFill>
          </p:grpSpPr>
          <p:sp>
            <p:nvSpPr>
              <p:cNvPr id="311" name="Rectangle 310">
                <a:extLst>
                  <a:ext uri="{FF2B5EF4-FFF2-40B4-BE49-F238E27FC236}">
                    <a16:creationId xmlns:a16="http://schemas.microsoft.com/office/drawing/2014/main" id="{418C26EF-30BB-444C-9A71-C10CFC4AC240}"/>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12" name="Rectangle 311">
                <a:extLst>
                  <a:ext uri="{FF2B5EF4-FFF2-40B4-BE49-F238E27FC236}">
                    <a16:creationId xmlns:a16="http://schemas.microsoft.com/office/drawing/2014/main" id="{B8C4016D-AC30-4540-A653-07CBF704DBD3}"/>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13" name="Rectangle 312">
                <a:extLst>
                  <a:ext uri="{FF2B5EF4-FFF2-40B4-BE49-F238E27FC236}">
                    <a16:creationId xmlns:a16="http://schemas.microsoft.com/office/drawing/2014/main" id="{E8C9FE8A-E2A6-4E47-B8CA-4AB5434626E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14" name="Rectangle 313">
                <a:extLst>
                  <a:ext uri="{FF2B5EF4-FFF2-40B4-BE49-F238E27FC236}">
                    <a16:creationId xmlns:a16="http://schemas.microsoft.com/office/drawing/2014/main" id="{CED52124-6AF4-4222-B615-7EE94D431CBF}"/>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15" name="Rectangle 314">
                <a:extLst>
                  <a:ext uri="{FF2B5EF4-FFF2-40B4-BE49-F238E27FC236}">
                    <a16:creationId xmlns:a16="http://schemas.microsoft.com/office/drawing/2014/main" id="{99489AEB-ED75-442E-AEAA-FEDFC02C0A4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16" name="Rectangle 315">
                <a:extLst>
                  <a:ext uri="{FF2B5EF4-FFF2-40B4-BE49-F238E27FC236}">
                    <a16:creationId xmlns:a16="http://schemas.microsoft.com/office/drawing/2014/main" id="{C525A1D6-C951-4FC6-B89E-C07A2836F86C}"/>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17" name="Rectangle 316">
                <a:extLst>
                  <a:ext uri="{FF2B5EF4-FFF2-40B4-BE49-F238E27FC236}">
                    <a16:creationId xmlns:a16="http://schemas.microsoft.com/office/drawing/2014/main" id="{11B44473-86DC-4450-94E7-6DBE362D6240}"/>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18" name="Rectangle 317">
                <a:extLst>
                  <a:ext uri="{FF2B5EF4-FFF2-40B4-BE49-F238E27FC236}">
                    <a16:creationId xmlns:a16="http://schemas.microsoft.com/office/drawing/2014/main" id="{04CE6B50-896E-4ED9-B3EF-999D134A57D7}"/>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19" name="Rectangle 318">
                <a:extLst>
                  <a:ext uri="{FF2B5EF4-FFF2-40B4-BE49-F238E27FC236}">
                    <a16:creationId xmlns:a16="http://schemas.microsoft.com/office/drawing/2014/main" id="{16DC95B8-E51E-4384-8AE8-B4364E3103B4}"/>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20" name="Rectangle 319">
                <a:extLst>
                  <a:ext uri="{FF2B5EF4-FFF2-40B4-BE49-F238E27FC236}">
                    <a16:creationId xmlns:a16="http://schemas.microsoft.com/office/drawing/2014/main" id="{5F2B1888-7C35-4BE7-8937-6576874379D1}"/>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21" name="Rectangle 320">
                <a:extLst>
                  <a:ext uri="{FF2B5EF4-FFF2-40B4-BE49-F238E27FC236}">
                    <a16:creationId xmlns:a16="http://schemas.microsoft.com/office/drawing/2014/main" id="{527E3BA8-4C86-4B36-BDAF-8DABACAD89E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22" name="Rectangle 321">
                <a:extLst>
                  <a:ext uri="{FF2B5EF4-FFF2-40B4-BE49-F238E27FC236}">
                    <a16:creationId xmlns:a16="http://schemas.microsoft.com/office/drawing/2014/main" id="{B8E061B6-E667-46A1-B609-BB4D6DF8353A}"/>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309" name="Oval 308">
              <a:extLst>
                <a:ext uri="{FF2B5EF4-FFF2-40B4-BE49-F238E27FC236}">
                  <a16:creationId xmlns:a16="http://schemas.microsoft.com/office/drawing/2014/main" id="{87E3E876-AF40-40AC-A1B6-5FEAF2C467A2}"/>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10" name="TextBox 309">
              <a:extLst>
                <a:ext uri="{FF2B5EF4-FFF2-40B4-BE49-F238E27FC236}">
                  <a16:creationId xmlns:a16="http://schemas.microsoft.com/office/drawing/2014/main" id="{6DD56B0D-0D15-4C4F-B60B-2F6870AA619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323" name="Group 322">
            <a:extLst>
              <a:ext uri="{FF2B5EF4-FFF2-40B4-BE49-F238E27FC236}">
                <a16:creationId xmlns:a16="http://schemas.microsoft.com/office/drawing/2014/main" id="{8834E009-BB2A-476D-934E-863DEC95FE0E}"/>
              </a:ext>
            </a:extLst>
          </p:cNvPr>
          <p:cNvGrpSpPr/>
          <p:nvPr/>
        </p:nvGrpSpPr>
        <p:grpSpPr>
          <a:xfrm>
            <a:off x="5232130" y="3967156"/>
            <a:ext cx="1780072" cy="1780072"/>
            <a:chOff x="3419475" y="752475"/>
            <a:chExt cx="5353050" cy="5353050"/>
          </a:xfrm>
        </p:grpSpPr>
        <p:sp>
          <p:nvSpPr>
            <p:cNvPr id="324" name="Freeform: Shape 323">
              <a:extLst>
                <a:ext uri="{FF2B5EF4-FFF2-40B4-BE49-F238E27FC236}">
                  <a16:creationId xmlns:a16="http://schemas.microsoft.com/office/drawing/2014/main" id="{FED403A9-AE31-4D27-A688-5DFFCF1AE28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25" name="Group 324">
              <a:extLst>
                <a:ext uri="{FF2B5EF4-FFF2-40B4-BE49-F238E27FC236}">
                  <a16:creationId xmlns:a16="http://schemas.microsoft.com/office/drawing/2014/main" id="{9A41B4B6-B11A-477E-9DD5-7A41DB6FEAA7}"/>
                </a:ext>
              </a:extLst>
            </p:cNvPr>
            <p:cNvGrpSpPr/>
            <p:nvPr/>
          </p:nvGrpSpPr>
          <p:grpSpPr>
            <a:xfrm>
              <a:off x="3505202" y="836611"/>
              <a:ext cx="5094518" cy="5143275"/>
              <a:chOff x="3505202" y="836611"/>
              <a:chExt cx="5094518" cy="5143275"/>
            </a:xfrm>
            <a:solidFill>
              <a:schemeClr val="bg1"/>
            </a:solidFill>
          </p:grpSpPr>
          <p:sp>
            <p:nvSpPr>
              <p:cNvPr id="328" name="Rectangle 327">
                <a:extLst>
                  <a:ext uri="{FF2B5EF4-FFF2-40B4-BE49-F238E27FC236}">
                    <a16:creationId xmlns:a16="http://schemas.microsoft.com/office/drawing/2014/main" id="{FFBCCB7A-F4F2-4A38-98A0-48C40EFF099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29" name="Rectangle 328">
                <a:extLst>
                  <a:ext uri="{FF2B5EF4-FFF2-40B4-BE49-F238E27FC236}">
                    <a16:creationId xmlns:a16="http://schemas.microsoft.com/office/drawing/2014/main" id="{4EDF9C13-CE8B-4663-9448-043068436FE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30" name="Rectangle 329">
                <a:extLst>
                  <a:ext uri="{FF2B5EF4-FFF2-40B4-BE49-F238E27FC236}">
                    <a16:creationId xmlns:a16="http://schemas.microsoft.com/office/drawing/2014/main" id="{3CC4674D-F238-4B1B-B70B-0C6214C1A91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31" name="Rectangle 330">
                <a:extLst>
                  <a:ext uri="{FF2B5EF4-FFF2-40B4-BE49-F238E27FC236}">
                    <a16:creationId xmlns:a16="http://schemas.microsoft.com/office/drawing/2014/main" id="{7DAE4D7F-0076-4C40-BD4F-BBE50566862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32" name="Rectangle 331">
                <a:extLst>
                  <a:ext uri="{FF2B5EF4-FFF2-40B4-BE49-F238E27FC236}">
                    <a16:creationId xmlns:a16="http://schemas.microsoft.com/office/drawing/2014/main" id="{9143F2F4-EE60-4B0D-8F05-694656BA948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33" name="Rectangle 332">
                <a:extLst>
                  <a:ext uri="{FF2B5EF4-FFF2-40B4-BE49-F238E27FC236}">
                    <a16:creationId xmlns:a16="http://schemas.microsoft.com/office/drawing/2014/main" id="{A1B1A4ED-D4B2-43BF-8457-60C54BCF0233}"/>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34" name="Rectangle 333">
                <a:extLst>
                  <a:ext uri="{FF2B5EF4-FFF2-40B4-BE49-F238E27FC236}">
                    <a16:creationId xmlns:a16="http://schemas.microsoft.com/office/drawing/2014/main" id="{38E870C3-0298-45F4-ABE7-686FAE5197F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35" name="Rectangle 334">
                <a:extLst>
                  <a:ext uri="{FF2B5EF4-FFF2-40B4-BE49-F238E27FC236}">
                    <a16:creationId xmlns:a16="http://schemas.microsoft.com/office/drawing/2014/main" id="{9F7DFC5D-6330-43B8-BBB9-38EAEE77C43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36" name="Rectangle 335">
                <a:extLst>
                  <a:ext uri="{FF2B5EF4-FFF2-40B4-BE49-F238E27FC236}">
                    <a16:creationId xmlns:a16="http://schemas.microsoft.com/office/drawing/2014/main" id="{DA034794-7925-414A-B11E-A11DD7B69AF7}"/>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37" name="Rectangle 336">
                <a:extLst>
                  <a:ext uri="{FF2B5EF4-FFF2-40B4-BE49-F238E27FC236}">
                    <a16:creationId xmlns:a16="http://schemas.microsoft.com/office/drawing/2014/main" id="{2C78B0FA-6578-4047-91D6-1C5BCCAF6137}"/>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38" name="Rectangle 337">
                <a:extLst>
                  <a:ext uri="{FF2B5EF4-FFF2-40B4-BE49-F238E27FC236}">
                    <a16:creationId xmlns:a16="http://schemas.microsoft.com/office/drawing/2014/main" id="{B84D8558-DCFE-4A6C-8766-C0A5A7201944}"/>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39" name="Rectangle 338">
                <a:extLst>
                  <a:ext uri="{FF2B5EF4-FFF2-40B4-BE49-F238E27FC236}">
                    <a16:creationId xmlns:a16="http://schemas.microsoft.com/office/drawing/2014/main" id="{E9557C11-F71E-45B3-ACC0-16D3BAAC0207}"/>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326" name="Oval 325">
              <a:extLst>
                <a:ext uri="{FF2B5EF4-FFF2-40B4-BE49-F238E27FC236}">
                  <a16:creationId xmlns:a16="http://schemas.microsoft.com/office/drawing/2014/main" id="{E4DC44D9-DBE3-4AEC-BF54-06895AAE346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27" name="TextBox 326">
              <a:extLst>
                <a:ext uri="{FF2B5EF4-FFF2-40B4-BE49-F238E27FC236}">
                  <a16:creationId xmlns:a16="http://schemas.microsoft.com/office/drawing/2014/main" id="{FF2381AA-F7EF-476F-A593-25816B98BB72}"/>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340" name="Group 339">
            <a:extLst>
              <a:ext uri="{FF2B5EF4-FFF2-40B4-BE49-F238E27FC236}">
                <a16:creationId xmlns:a16="http://schemas.microsoft.com/office/drawing/2014/main" id="{52D28F18-6B68-4A14-9048-0BDF72CDED6C}"/>
              </a:ext>
            </a:extLst>
          </p:cNvPr>
          <p:cNvGrpSpPr/>
          <p:nvPr/>
        </p:nvGrpSpPr>
        <p:grpSpPr>
          <a:xfrm>
            <a:off x="5232130" y="3967156"/>
            <a:ext cx="1780072" cy="1780072"/>
            <a:chOff x="3419475" y="752475"/>
            <a:chExt cx="5353050" cy="5353050"/>
          </a:xfrm>
        </p:grpSpPr>
        <p:sp>
          <p:nvSpPr>
            <p:cNvPr id="341" name="Freeform: Shape 340">
              <a:extLst>
                <a:ext uri="{FF2B5EF4-FFF2-40B4-BE49-F238E27FC236}">
                  <a16:creationId xmlns:a16="http://schemas.microsoft.com/office/drawing/2014/main" id="{84A4667E-8A50-4C59-A6FD-CAE695A44087}"/>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42" name="Group 341">
              <a:extLst>
                <a:ext uri="{FF2B5EF4-FFF2-40B4-BE49-F238E27FC236}">
                  <a16:creationId xmlns:a16="http://schemas.microsoft.com/office/drawing/2014/main" id="{54C8E6CA-F9FE-479E-A856-640C04BD229D}"/>
                </a:ext>
              </a:extLst>
            </p:cNvPr>
            <p:cNvGrpSpPr/>
            <p:nvPr/>
          </p:nvGrpSpPr>
          <p:grpSpPr>
            <a:xfrm>
              <a:off x="3505202" y="836611"/>
              <a:ext cx="5094518" cy="5143275"/>
              <a:chOff x="3505202" y="836611"/>
              <a:chExt cx="5094518" cy="5143275"/>
            </a:xfrm>
            <a:solidFill>
              <a:schemeClr val="bg1"/>
            </a:solidFill>
          </p:grpSpPr>
          <p:sp>
            <p:nvSpPr>
              <p:cNvPr id="345" name="Rectangle 344">
                <a:extLst>
                  <a:ext uri="{FF2B5EF4-FFF2-40B4-BE49-F238E27FC236}">
                    <a16:creationId xmlns:a16="http://schemas.microsoft.com/office/drawing/2014/main" id="{29601840-F1ED-449D-8A0B-AC660ECA92C2}"/>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46" name="Rectangle 345">
                <a:extLst>
                  <a:ext uri="{FF2B5EF4-FFF2-40B4-BE49-F238E27FC236}">
                    <a16:creationId xmlns:a16="http://schemas.microsoft.com/office/drawing/2014/main" id="{8D082AEA-A20A-42E1-8147-DC90D8F2EDA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47" name="Rectangle 346">
                <a:extLst>
                  <a:ext uri="{FF2B5EF4-FFF2-40B4-BE49-F238E27FC236}">
                    <a16:creationId xmlns:a16="http://schemas.microsoft.com/office/drawing/2014/main" id="{98347A1E-FFBB-4710-B5DB-5A619FA047AC}"/>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48" name="Rectangle 347">
                <a:extLst>
                  <a:ext uri="{FF2B5EF4-FFF2-40B4-BE49-F238E27FC236}">
                    <a16:creationId xmlns:a16="http://schemas.microsoft.com/office/drawing/2014/main" id="{281AA76D-C58E-4297-A82D-EA2919BD7B6F}"/>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49" name="Rectangle 348">
                <a:extLst>
                  <a:ext uri="{FF2B5EF4-FFF2-40B4-BE49-F238E27FC236}">
                    <a16:creationId xmlns:a16="http://schemas.microsoft.com/office/drawing/2014/main" id="{502248CC-1936-44DB-A7DA-1C6EA0CC9BC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50" name="Rectangle 349">
                <a:extLst>
                  <a:ext uri="{FF2B5EF4-FFF2-40B4-BE49-F238E27FC236}">
                    <a16:creationId xmlns:a16="http://schemas.microsoft.com/office/drawing/2014/main" id="{1D3BE8A1-5112-4ED0-A3B1-5674085EFAA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51" name="Rectangle 350">
                <a:extLst>
                  <a:ext uri="{FF2B5EF4-FFF2-40B4-BE49-F238E27FC236}">
                    <a16:creationId xmlns:a16="http://schemas.microsoft.com/office/drawing/2014/main" id="{0BE33220-1257-474C-9A48-3ABC372D458D}"/>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52" name="Rectangle 351">
                <a:extLst>
                  <a:ext uri="{FF2B5EF4-FFF2-40B4-BE49-F238E27FC236}">
                    <a16:creationId xmlns:a16="http://schemas.microsoft.com/office/drawing/2014/main" id="{AD0F3965-C6F5-477A-8655-28A4D0CA6EB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53" name="Rectangle 352">
                <a:extLst>
                  <a:ext uri="{FF2B5EF4-FFF2-40B4-BE49-F238E27FC236}">
                    <a16:creationId xmlns:a16="http://schemas.microsoft.com/office/drawing/2014/main" id="{E57A3FA4-8C80-4780-A636-425D3ED79E6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54" name="Rectangle 353">
                <a:extLst>
                  <a:ext uri="{FF2B5EF4-FFF2-40B4-BE49-F238E27FC236}">
                    <a16:creationId xmlns:a16="http://schemas.microsoft.com/office/drawing/2014/main" id="{5ECB3F54-98FD-464F-B065-7B8795958693}"/>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55" name="Rectangle 354">
                <a:extLst>
                  <a:ext uri="{FF2B5EF4-FFF2-40B4-BE49-F238E27FC236}">
                    <a16:creationId xmlns:a16="http://schemas.microsoft.com/office/drawing/2014/main" id="{64DF6CB1-ABB8-4948-A2DE-78D3716F15D4}"/>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56" name="Rectangle 355">
                <a:extLst>
                  <a:ext uri="{FF2B5EF4-FFF2-40B4-BE49-F238E27FC236}">
                    <a16:creationId xmlns:a16="http://schemas.microsoft.com/office/drawing/2014/main" id="{4B20439F-6337-497F-9C1E-70424BE0CE0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343" name="Oval 342">
              <a:extLst>
                <a:ext uri="{FF2B5EF4-FFF2-40B4-BE49-F238E27FC236}">
                  <a16:creationId xmlns:a16="http://schemas.microsoft.com/office/drawing/2014/main" id="{29FECFBC-2C9D-464A-831A-D17B219BF48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44" name="TextBox 343">
              <a:extLst>
                <a:ext uri="{FF2B5EF4-FFF2-40B4-BE49-F238E27FC236}">
                  <a16:creationId xmlns:a16="http://schemas.microsoft.com/office/drawing/2014/main" id="{B4F7353B-6266-4868-925B-8E121A8804C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357" name="Group 356">
            <a:extLst>
              <a:ext uri="{FF2B5EF4-FFF2-40B4-BE49-F238E27FC236}">
                <a16:creationId xmlns:a16="http://schemas.microsoft.com/office/drawing/2014/main" id="{0FA32324-FD6D-4CE6-8F29-104E41A1761A}"/>
              </a:ext>
            </a:extLst>
          </p:cNvPr>
          <p:cNvGrpSpPr/>
          <p:nvPr/>
        </p:nvGrpSpPr>
        <p:grpSpPr>
          <a:xfrm>
            <a:off x="5232130" y="3967156"/>
            <a:ext cx="1780072" cy="1780072"/>
            <a:chOff x="3419475" y="752475"/>
            <a:chExt cx="5353050" cy="5353050"/>
          </a:xfrm>
        </p:grpSpPr>
        <p:sp>
          <p:nvSpPr>
            <p:cNvPr id="358" name="Freeform: Shape 357">
              <a:extLst>
                <a:ext uri="{FF2B5EF4-FFF2-40B4-BE49-F238E27FC236}">
                  <a16:creationId xmlns:a16="http://schemas.microsoft.com/office/drawing/2014/main" id="{E41C6154-61EC-43E2-9F26-F3ACF8B43B77}"/>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59" name="Group 358">
              <a:extLst>
                <a:ext uri="{FF2B5EF4-FFF2-40B4-BE49-F238E27FC236}">
                  <a16:creationId xmlns:a16="http://schemas.microsoft.com/office/drawing/2014/main" id="{C56C70EB-1010-4C5D-B87F-E810FBA556EB}"/>
                </a:ext>
              </a:extLst>
            </p:cNvPr>
            <p:cNvGrpSpPr/>
            <p:nvPr/>
          </p:nvGrpSpPr>
          <p:grpSpPr>
            <a:xfrm>
              <a:off x="3505202" y="836611"/>
              <a:ext cx="5094518" cy="5143275"/>
              <a:chOff x="3505202" y="836611"/>
              <a:chExt cx="5094518" cy="5143275"/>
            </a:xfrm>
            <a:solidFill>
              <a:schemeClr val="bg1"/>
            </a:solidFill>
          </p:grpSpPr>
          <p:sp>
            <p:nvSpPr>
              <p:cNvPr id="362" name="Rectangle 361">
                <a:extLst>
                  <a:ext uri="{FF2B5EF4-FFF2-40B4-BE49-F238E27FC236}">
                    <a16:creationId xmlns:a16="http://schemas.microsoft.com/office/drawing/2014/main" id="{E07A9483-003B-4A0A-83AF-45417B3473E0}"/>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63" name="Rectangle 362">
                <a:extLst>
                  <a:ext uri="{FF2B5EF4-FFF2-40B4-BE49-F238E27FC236}">
                    <a16:creationId xmlns:a16="http://schemas.microsoft.com/office/drawing/2014/main" id="{BB4B0B97-61A9-4526-9D23-C29120078D3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64" name="Rectangle 363">
                <a:extLst>
                  <a:ext uri="{FF2B5EF4-FFF2-40B4-BE49-F238E27FC236}">
                    <a16:creationId xmlns:a16="http://schemas.microsoft.com/office/drawing/2014/main" id="{EDF73AD0-D343-4991-B547-F8FC658D0EB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65" name="Rectangle 364">
                <a:extLst>
                  <a:ext uri="{FF2B5EF4-FFF2-40B4-BE49-F238E27FC236}">
                    <a16:creationId xmlns:a16="http://schemas.microsoft.com/office/drawing/2014/main" id="{7B677A1A-9031-4429-857B-3D6BB8F5277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66" name="Rectangle 365">
                <a:extLst>
                  <a:ext uri="{FF2B5EF4-FFF2-40B4-BE49-F238E27FC236}">
                    <a16:creationId xmlns:a16="http://schemas.microsoft.com/office/drawing/2014/main" id="{D2F1ECC9-B52E-4E99-A243-9B4BDCFCAA7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67" name="Rectangle 366">
                <a:extLst>
                  <a:ext uri="{FF2B5EF4-FFF2-40B4-BE49-F238E27FC236}">
                    <a16:creationId xmlns:a16="http://schemas.microsoft.com/office/drawing/2014/main" id="{97947749-12DC-436D-9EEA-6EBF4CF12A3A}"/>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68" name="Rectangle 367">
                <a:extLst>
                  <a:ext uri="{FF2B5EF4-FFF2-40B4-BE49-F238E27FC236}">
                    <a16:creationId xmlns:a16="http://schemas.microsoft.com/office/drawing/2014/main" id="{A5B2D9D2-448A-4FAE-9D35-C45FF7453D2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69" name="Rectangle 368">
                <a:extLst>
                  <a:ext uri="{FF2B5EF4-FFF2-40B4-BE49-F238E27FC236}">
                    <a16:creationId xmlns:a16="http://schemas.microsoft.com/office/drawing/2014/main" id="{2C10F209-9CFB-4B9B-81CF-9058CCF5085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70" name="Rectangle 369">
                <a:extLst>
                  <a:ext uri="{FF2B5EF4-FFF2-40B4-BE49-F238E27FC236}">
                    <a16:creationId xmlns:a16="http://schemas.microsoft.com/office/drawing/2014/main" id="{8211A3F1-D203-4C68-B361-123CAB2C0335}"/>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71" name="Rectangle 370">
                <a:extLst>
                  <a:ext uri="{FF2B5EF4-FFF2-40B4-BE49-F238E27FC236}">
                    <a16:creationId xmlns:a16="http://schemas.microsoft.com/office/drawing/2014/main" id="{08CEAB17-1390-4F16-980B-4B03B4C4CDCF}"/>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72" name="Rectangle 371">
                <a:extLst>
                  <a:ext uri="{FF2B5EF4-FFF2-40B4-BE49-F238E27FC236}">
                    <a16:creationId xmlns:a16="http://schemas.microsoft.com/office/drawing/2014/main" id="{C1C4829C-879C-4EFA-9E22-AB39E390D991}"/>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73" name="Rectangle 372">
                <a:extLst>
                  <a:ext uri="{FF2B5EF4-FFF2-40B4-BE49-F238E27FC236}">
                    <a16:creationId xmlns:a16="http://schemas.microsoft.com/office/drawing/2014/main" id="{0C37F181-F07F-46ED-AE60-D98B8A8E98D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360" name="Oval 359">
              <a:extLst>
                <a:ext uri="{FF2B5EF4-FFF2-40B4-BE49-F238E27FC236}">
                  <a16:creationId xmlns:a16="http://schemas.microsoft.com/office/drawing/2014/main" id="{577CCC31-B4AA-4E14-BCC6-91CAD3216217}"/>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61" name="TextBox 360">
              <a:extLst>
                <a:ext uri="{FF2B5EF4-FFF2-40B4-BE49-F238E27FC236}">
                  <a16:creationId xmlns:a16="http://schemas.microsoft.com/office/drawing/2014/main" id="{D55E4E1F-D45A-4548-84CF-7D28AA85ABAF}"/>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374" name="Group 373">
            <a:extLst>
              <a:ext uri="{FF2B5EF4-FFF2-40B4-BE49-F238E27FC236}">
                <a16:creationId xmlns:a16="http://schemas.microsoft.com/office/drawing/2014/main" id="{7A000762-2804-456F-B884-6BB233240543}"/>
              </a:ext>
            </a:extLst>
          </p:cNvPr>
          <p:cNvGrpSpPr/>
          <p:nvPr/>
        </p:nvGrpSpPr>
        <p:grpSpPr>
          <a:xfrm>
            <a:off x="5232130" y="3967156"/>
            <a:ext cx="1780072" cy="1780072"/>
            <a:chOff x="3419475" y="752475"/>
            <a:chExt cx="5353050" cy="5353050"/>
          </a:xfrm>
        </p:grpSpPr>
        <p:sp>
          <p:nvSpPr>
            <p:cNvPr id="375" name="Freeform: Shape 374">
              <a:extLst>
                <a:ext uri="{FF2B5EF4-FFF2-40B4-BE49-F238E27FC236}">
                  <a16:creationId xmlns:a16="http://schemas.microsoft.com/office/drawing/2014/main" id="{12DDE2FD-A712-4A65-A3C4-859674361E3E}"/>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76" name="Group 375">
              <a:extLst>
                <a:ext uri="{FF2B5EF4-FFF2-40B4-BE49-F238E27FC236}">
                  <a16:creationId xmlns:a16="http://schemas.microsoft.com/office/drawing/2014/main" id="{A1020D0D-B4BC-4413-823F-E7034E35DBDD}"/>
                </a:ext>
              </a:extLst>
            </p:cNvPr>
            <p:cNvGrpSpPr/>
            <p:nvPr/>
          </p:nvGrpSpPr>
          <p:grpSpPr>
            <a:xfrm>
              <a:off x="3505202" y="836611"/>
              <a:ext cx="5094518" cy="5143275"/>
              <a:chOff x="3505202" y="836611"/>
              <a:chExt cx="5094518" cy="5143275"/>
            </a:xfrm>
            <a:solidFill>
              <a:schemeClr val="bg1"/>
            </a:solidFill>
          </p:grpSpPr>
          <p:sp>
            <p:nvSpPr>
              <p:cNvPr id="379" name="Rectangle 378">
                <a:extLst>
                  <a:ext uri="{FF2B5EF4-FFF2-40B4-BE49-F238E27FC236}">
                    <a16:creationId xmlns:a16="http://schemas.microsoft.com/office/drawing/2014/main" id="{398937F2-08AE-4E53-A0BD-5F7A9DA770DA}"/>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80" name="Rectangle 379">
                <a:extLst>
                  <a:ext uri="{FF2B5EF4-FFF2-40B4-BE49-F238E27FC236}">
                    <a16:creationId xmlns:a16="http://schemas.microsoft.com/office/drawing/2014/main" id="{A6F34838-F4E8-4A71-AF73-AB70CFFE1E0F}"/>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81" name="Rectangle 380">
                <a:extLst>
                  <a:ext uri="{FF2B5EF4-FFF2-40B4-BE49-F238E27FC236}">
                    <a16:creationId xmlns:a16="http://schemas.microsoft.com/office/drawing/2014/main" id="{7FFA3EC9-BE06-4C79-95D2-2976E2BFD4B5}"/>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82" name="Rectangle 381">
                <a:extLst>
                  <a:ext uri="{FF2B5EF4-FFF2-40B4-BE49-F238E27FC236}">
                    <a16:creationId xmlns:a16="http://schemas.microsoft.com/office/drawing/2014/main" id="{60520006-9893-41D1-B2B9-B6E0BDFA0676}"/>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83" name="Rectangle 382">
                <a:extLst>
                  <a:ext uri="{FF2B5EF4-FFF2-40B4-BE49-F238E27FC236}">
                    <a16:creationId xmlns:a16="http://schemas.microsoft.com/office/drawing/2014/main" id="{1FEE5766-5D63-4E34-9756-A4FFA0A2FE5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84" name="Rectangle 383">
                <a:extLst>
                  <a:ext uri="{FF2B5EF4-FFF2-40B4-BE49-F238E27FC236}">
                    <a16:creationId xmlns:a16="http://schemas.microsoft.com/office/drawing/2014/main" id="{81336C11-5715-41D5-A67C-805D7F13205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85" name="Rectangle 384">
                <a:extLst>
                  <a:ext uri="{FF2B5EF4-FFF2-40B4-BE49-F238E27FC236}">
                    <a16:creationId xmlns:a16="http://schemas.microsoft.com/office/drawing/2014/main" id="{81977031-6F88-4C57-95C9-8BD3E30E6DA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86" name="Rectangle 385">
                <a:extLst>
                  <a:ext uri="{FF2B5EF4-FFF2-40B4-BE49-F238E27FC236}">
                    <a16:creationId xmlns:a16="http://schemas.microsoft.com/office/drawing/2014/main" id="{AD093250-B687-4E90-9340-EAF0B579E7F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87" name="Rectangle 386">
                <a:extLst>
                  <a:ext uri="{FF2B5EF4-FFF2-40B4-BE49-F238E27FC236}">
                    <a16:creationId xmlns:a16="http://schemas.microsoft.com/office/drawing/2014/main" id="{E2A140C0-B013-44FC-829C-940DE888B29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88" name="Rectangle 387">
                <a:extLst>
                  <a:ext uri="{FF2B5EF4-FFF2-40B4-BE49-F238E27FC236}">
                    <a16:creationId xmlns:a16="http://schemas.microsoft.com/office/drawing/2014/main" id="{305A49C6-EF12-4397-80B0-3AEE9F48C3A4}"/>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89" name="Rectangle 388">
                <a:extLst>
                  <a:ext uri="{FF2B5EF4-FFF2-40B4-BE49-F238E27FC236}">
                    <a16:creationId xmlns:a16="http://schemas.microsoft.com/office/drawing/2014/main" id="{DE27C260-30FC-406E-8DB4-1D9A361934F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90" name="Rectangle 389">
                <a:extLst>
                  <a:ext uri="{FF2B5EF4-FFF2-40B4-BE49-F238E27FC236}">
                    <a16:creationId xmlns:a16="http://schemas.microsoft.com/office/drawing/2014/main" id="{AC861414-A113-45E5-BA3E-E7D716E0895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377" name="Oval 376">
              <a:extLst>
                <a:ext uri="{FF2B5EF4-FFF2-40B4-BE49-F238E27FC236}">
                  <a16:creationId xmlns:a16="http://schemas.microsoft.com/office/drawing/2014/main" id="{1005B479-6409-4FC1-AD01-840624873BB8}"/>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78" name="TextBox 377">
              <a:extLst>
                <a:ext uri="{FF2B5EF4-FFF2-40B4-BE49-F238E27FC236}">
                  <a16:creationId xmlns:a16="http://schemas.microsoft.com/office/drawing/2014/main" id="{1CAD50B5-23A3-4B34-A835-ACC8AE4B9D8C}"/>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391" name="Group 390">
            <a:extLst>
              <a:ext uri="{FF2B5EF4-FFF2-40B4-BE49-F238E27FC236}">
                <a16:creationId xmlns:a16="http://schemas.microsoft.com/office/drawing/2014/main" id="{EE12EACC-CB07-4205-9F8B-A3DE249C5629}"/>
              </a:ext>
            </a:extLst>
          </p:cNvPr>
          <p:cNvGrpSpPr/>
          <p:nvPr/>
        </p:nvGrpSpPr>
        <p:grpSpPr>
          <a:xfrm>
            <a:off x="5232130" y="3967156"/>
            <a:ext cx="1780072" cy="1780072"/>
            <a:chOff x="3419475" y="752475"/>
            <a:chExt cx="5353050" cy="5353050"/>
          </a:xfrm>
        </p:grpSpPr>
        <p:sp>
          <p:nvSpPr>
            <p:cNvPr id="392" name="Freeform: Shape 391">
              <a:extLst>
                <a:ext uri="{FF2B5EF4-FFF2-40B4-BE49-F238E27FC236}">
                  <a16:creationId xmlns:a16="http://schemas.microsoft.com/office/drawing/2014/main" id="{A3C4E512-E6E1-496A-80F0-57985701ED1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3" name="Group 392">
              <a:extLst>
                <a:ext uri="{FF2B5EF4-FFF2-40B4-BE49-F238E27FC236}">
                  <a16:creationId xmlns:a16="http://schemas.microsoft.com/office/drawing/2014/main" id="{0CCBC893-F3BB-4443-B993-37C7D32DCABB}"/>
                </a:ext>
              </a:extLst>
            </p:cNvPr>
            <p:cNvGrpSpPr/>
            <p:nvPr/>
          </p:nvGrpSpPr>
          <p:grpSpPr>
            <a:xfrm>
              <a:off x="3505202" y="836611"/>
              <a:ext cx="5094518" cy="5143275"/>
              <a:chOff x="3505202" y="836611"/>
              <a:chExt cx="5094518" cy="5143275"/>
            </a:xfrm>
            <a:solidFill>
              <a:schemeClr val="bg1"/>
            </a:solidFill>
          </p:grpSpPr>
          <p:sp>
            <p:nvSpPr>
              <p:cNvPr id="396" name="Rectangle 395">
                <a:extLst>
                  <a:ext uri="{FF2B5EF4-FFF2-40B4-BE49-F238E27FC236}">
                    <a16:creationId xmlns:a16="http://schemas.microsoft.com/office/drawing/2014/main" id="{AD79E9D0-5A4E-4B11-875B-ABE21CBA81E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97" name="Rectangle 396">
                <a:extLst>
                  <a:ext uri="{FF2B5EF4-FFF2-40B4-BE49-F238E27FC236}">
                    <a16:creationId xmlns:a16="http://schemas.microsoft.com/office/drawing/2014/main" id="{17349029-7BC0-4C27-8C38-D40D9BCDCC2E}"/>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98" name="Rectangle 397">
                <a:extLst>
                  <a:ext uri="{FF2B5EF4-FFF2-40B4-BE49-F238E27FC236}">
                    <a16:creationId xmlns:a16="http://schemas.microsoft.com/office/drawing/2014/main" id="{A23C209C-3664-435E-977D-6BB5ED264051}"/>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99" name="Rectangle 398">
                <a:extLst>
                  <a:ext uri="{FF2B5EF4-FFF2-40B4-BE49-F238E27FC236}">
                    <a16:creationId xmlns:a16="http://schemas.microsoft.com/office/drawing/2014/main" id="{75136961-D708-41B4-AB8C-7CDBADA6E79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00" name="Rectangle 399">
                <a:extLst>
                  <a:ext uri="{FF2B5EF4-FFF2-40B4-BE49-F238E27FC236}">
                    <a16:creationId xmlns:a16="http://schemas.microsoft.com/office/drawing/2014/main" id="{F7FF9512-1465-443B-A2D8-6729195F421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01" name="Rectangle 400">
                <a:extLst>
                  <a:ext uri="{FF2B5EF4-FFF2-40B4-BE49-F238E27FC236}">
                    <a16:creationId xmlns:a16="http://schemas.microsoft.com/office/drawing/2014/main" id="{A11DA644-FE00-4CB0-A4A0-2A2A215C5769}"/>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02" name="Rectangle 401">
                <a:extLst>
                  <a:ext uri="{FF2B5EF4-FFF2-40B4-BE49-F238E27FC236}">
                    <a16:creationId xmlns:a16="http://schemas.microsoft.com/office/drawing/2014/main" id="{87384D1E-182D-4AFA-BD60-91BAC5239FF5}"/>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03" name="Rectangle 402">
                <a:extLst>
                  <a:ext uri="{FF2B5EF4-FFF2-40B4-BE49-F238E27FC236}">
                    <a16:creationId xmlns:a16="http://schemas.microsoft.com/office/drawing/2014/main" id="{F0A7A2C7-AF50-487F-960A-5EDACC836DC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04" name="Rectangle 403">
                <a:extLst>
                  <a:ext uri="{FF2B5EF4-FFF2-40B4-BE49-F238E27FC236}">
                    <a16:creationId xmlns:a16="http://schemas.microsoft.com/office/drawing/2014/main" id="{B50216FD-2DFA-4207-B6C8-A50D3F461DE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05" name="Rectangle 404">
                <a:extLst>
                  <a:ext uri="{FF2B5EF4-FFF2-40B4-BE49-F238E27FC236}">
                    <a16:creationId xmlns:a16="http://schemas.microsoft.com/office/drawing/2014/main" id="{90A9802B-CE7A-47D7-A9D0-CFC447E8EF8F}"/>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06" name="Rectangle 405">
                <a:extLst>
                  <a:ext uri="{FF2B5EF4-FFF2-40B4-BE49-F238E27FC236}">
                    <a16:creationId xmlns:a16="http://schemas.microsoft.com/office/drawing/2014/main" id="{5889EFF9-86B1-4E4D-B7DA-C45C96413860}"/>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07" name="Rectangle 406">
                <a:extLst>
                  <a:ext uri="{FF2B5EF4-FFF2-40B4-BE49-F238E27FC236}">
                    <a16:creationId xmlns:a16="http://schemas.microsoft.com/office/drawing/2014/main" id="{629B4E38-A79F-4461-971B-839A694FF64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394" name="Oval 393">
              <a:extLst>
                <a:ext uri="{FF2B5EF4-FFF2-40B4-BE49-F238E27FC236}">
                  <a16:creationId xmlns:a16="http://schemas.microsoft.com/office/drawing/2014/main" id="{FEF903C6-9272-40DF-BEA6-564BFB612EF1}"/>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95" name="TextBox 394">
              <a:extLst>
                <a:ext uri="{FF2B5EF4-FFF2-40B4-BE49-F238E27FC236}">
                  <a16:creationId xmlns:a16="http://schemas.microsoft.com/office/drawing/2014/main" id="{CDE4EE53-F38A-443E-BD7D-54013AE0589F}"/>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 name="nhạc chơi rung chuông vàng">
            <a:hlinkClick r:id="" action="ppaction://media"/>
            <a:extLst>
              <a:ext uri="{FF2B5EF4-FFF2-40B4-BE49-F238E27FC236}">
                <a16:creationId xmlns:a16="http://schemas.microsoft.com/office/drawing/2014/main" id="{55A10B0C-9286-4B1F-92AC-26C620EC5B0F}"/>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15162" y="825506"/>
            <a:ext cx="609600" cy="609600"/>
          </a:xfrm>
          <a:prstGeom prst="rect">
            <a:avLst/>
          </a:prstGeom>
        </p:spPr>
      </p:pic>
    </p:spTree>
    <p:extLst>
      <p:ext uri="{BB962C8B-B14F-4D97-AF65-F5344CB8AC3E}">
        <p14:creationId xmlns:p14="http://schemas.microsoft.com/office/powerpoint/2010/main" val="1593492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wipe(left)">
                                      <p:cBhvr>
                                        <p:cTn id="18" dur="750"/>
                                        <p:tgtEl>
                                          <p:spTgt spid="30"/>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wipe(left)">
                                      <p:cBhvr>
                                        <p:cTn id="21" dur="750"/>
                                        <p:tgtEl>
                                          <p:spTgt spid="32"/>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wipe(left)">
                                      <p:cBhvr>
                                        <p:cTn id="24" dur="750"/>
                                        <p:tgtEl>
                                          <p:spTgt spid="31"/>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3"/>
                                        </p:tgtEl>
                                        <p:attrNameLst>
                                          <p:attrName>style.visibility</p:attrName>
                                        </p:attrNameLst>
                                      </p:cBhvr>
                                      <p:to>
                                        <p:strVal val="visible"/>
                                      </p:to>
                                    </p:set>
                                    <p:animEffect transition="in" filter="wipe(left)">
                                      <p:cBhvr>
                                        <p:cTn id="27" dur="750"/>
                                        <p:tgtEl>
                                          <p:spTgt spid="33"/>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mediacall" presetSubtype="0" fill="hold" nodeType="clickEffect">
                                  <p:stCondLst>
                                    <p:cond delay="0"/>
                                  </p:stCondLst>
                                  <p:childTnLst>
                                    <p:cmd type="call" cmd="playFrom(0.0)">
                                      <p:cBhvr>
                                        <p:cTn id="31" dur="15336" fill="hold"/>
                                        <p:tgtEl>
                                          <p:spTgt spid="2"/>
                                        </p:tgtEl>
                                      </p:cBhvr>
                                    </p:cmd>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221"/>
                                        </p:tgtEl>
                                        <p:attrNameLst>
                                          <p:attrName>style.visibility</p:attrName>
                                        </p:attrNameLst>
                                      </p:cBhvr>
                                      <p:to>
                                        <p:strVal val="visible"/>
                                      </p:to>
                                    </p:set>
                                  </p:childTnLst>
                                </p:cTn>
                              </p:par>
                            </p:childTnLst>
                          </p:cTn>
                        </p:par>
                        <p:par>
                          <p:cTn id="36" fill="hold">
                            <p:stCondLst>
                              <p:cond delay="0"/>
                            </p:stCondLst>
                            <p:childTnLst>
                              <p:par>
                                <p:cTn id="37" presetID="1" presetClass="entr" presetSubtype="0" fill="hold" nodeType="afterEffect">
                                  <p:stCondLst>
                                    <p:cond delay="1000"/>
                                  </p:stCondLst>
                                  <p:childTnLst>
                                    <p:set>
                                      <p:cBhvr>
                                        <p:cTn id="38" dur="1" fill="hold">
                                          <p:stCondLst>
                                            <p:cond delay="0"/>
                                          </p:stCondLst>
                                        </p:cTn>
                                        <p:tgtEl>
                                          <p:spTgt spid="238"/>
                                        </p:tgtEl>
                                        <p:attrNameLst>
                                          <p:attrName>style.visibility</p:attrName>
                                        </p:attrNameLst>
                                      </p:cBhvr>
                                      <p:to>
                                        <p:strVal val="visible"/>
                                      </p:to>
                                    </p:set>
                                  </p:childTnLst>
                                </p:cTn>
                              </p:par>
                            </p:childTnLst>
                          </p:cTn>
                        </p:par>
                        <p:par>
                          <p:cTn id="39" fill="hold">
                            <p:stCondLst>
                              <p:cond delay="1000"/>
                            </p:stCondLst>
                            <p:childTnLst>
                              <p:par>
                                <p:cTn id="40" presetID="1" presetClass="entr" presetSubtype="0" fill="hold" nodeType="afterEffect">
                                  <p:stCondLst>
                                    <p:cond delay="1000"/>
                                  </p:stCondLst>
                                  <p:childTnLst>
                                    <p:set>
                                      <p:cBhvr>
                                        <p:cTn id="41" dur="1" fill="hold">
                                          <p:stCondLst>
                                            <p:cond delay="0"/>
                                          </p:stCondLst>
                                        </p:cTn>
                                        <p:tgtEl>
                                          <p:spTgt spid="255"/>
                                        </p:tgtEl>
                                        <p:attrNameLst>
                                          <p:attrName>style.visibility</p:attrName>
                                        </p:attrNameLst>
                                      </p:cBhvr>
                                      <p:to>
                                        <p:strVal val="visible"/>
                                      </p:to>
                                    </p:set>
                                  </p:childTnLst>
                                </p:cTn>
                              </p:par>
                            </p:childTnLst>
                          </p:cTn>
                        </p:par>
                        <p:par>
                          <p:cTn id="42" fill="hold">
                            <p:stCondLst>
                              <p:cond delay="2000"/>
                            </p:stCondLst>
                            <p:childTnLst>
                              <p:par>
                                <p:cTn id="43" presetID="1" presetClass="entr" presetSubtype="0" fill="hold" nodeType="afterEffect">
                                  <p:stCondLst>
                                    <p:cond delay="1000"/>
                                  </p:stCondLst>
                                  <p:childTnLst>
                                    <p:set>
                                      <p:cBhvr>
                                        <p:cTn id="44" dur="1" fill="hold">
                                          <p:stCondLst>
                                            <p:cond delay="0"/>
                                          </p:stCondLst>
                                        </p:cTn>
                                        <p:tgtEl>
                                          <p:spTgt spid="272"/>
                                        </p:tgtEl>
                                        <p:attrNameLst>
                                          <p:attrName>style.visibility</p:attrName>
                                        </p:attrNameLst>
                                      </p:cBhvr>
                                      <p:to>
                                        <p:strVal val="visible"/>
                                      </p:to>
                                    </p:set>
                                  </p:childTnLst>
                                </p:cTn>
                              </p:par>
                            </p:childTnLst>
                          </p:cTn>
                        </p:par>
                        <p:par>
                          <p:cTn id="45" fill="hold">
                            <p:stCondLst>
                              <p:cond delay="3000"/>
                            </p:stCondLst>
                            <p:childTnLst>
                              <p:par>
                                <p:cTn id="46" presetID="1" presetClass="entr" presetSubtype="0" fill="hold" nodeType="afterEffect">
                                  <p:stCondLst>
                                    <p:cond delay="1000"/>
                                  </p:stCondLst>
                                  <p:childTnLst>
                                    <p:set>
                                      <p:cBhvr>
                                        <p:cTn id="47" dur="1" fill="hold">
                                          <p:stCondLst>
                                            <p:cond delay="0"/>
                                          </p:stCondLst>
                                        </p:cTn>
                                        <p:tgtEl>
                                          <p:spTgt spid="289"/>
                                        </p:tgtEl>
                                        <p:attrNameLst>
                                          <p:attrName>style.visibility</p:attrName>
                                        </p:attrNameLst>
                                      </p:cBhvr>
                                      <p:to>
                                        <p:strVal val="visible"/>
                                      </p:to>
                                    </p:set>
                                  </p:childTnLst>
                                </p:cTn>
                              </p:par>
                            </p:childTnLst>
                          </p:cTn>
                        </p:par>
                        <p:par>
                          <p:cTn id="48" fill="hold">
                            <p:stCondLst>
                              <p:cond delay="4000"/>
                            </p:stCondLst>
                            <p:childTnLst>
                              <p:par>
                                <p:cTn id="49" presetID="1" presetClass="entr" presetSubtype="0" fill="hold" nodeType="afterEffect">
                                  <p:stCondLst>
                                    <p:cond delay="1000"/>
                                  </p:stCondLst>
                                  <p:childTnLst>
                                    <p:set>
                                      <p:cBhvr>
                                        <p:cTn id="50" dur="1" fill="hold">
                                          <p:stCondLst>
                                            <p:cond delay="0"/>
                                          </p:stCondLst>
                                        </p:cTn>
                                        <p:tgtEl>
                                          <p:spTgt spid="306"/>
                                        </p:tgtEl>
                                        <p:attrNameLst>
                                          <p:attrName>style.visibility</p:attrName>
                                        </p:attrNameLst>
                                      </p:cBhvr>
                                      <p:to>
                                        <p:strVal val="visible"/>
                                      </p:to>
                                    </p:set>
                                  </p:childTnLst>
                                </p:cTn>
                              </p:par>
                            </p:childTnLst>
                          </p:cTn>
                        </p:par>
                        <p:par>
                          <p:cTn id="51" fill="hold">
                            <p:stCondLst>
                              <p:cond delay="5000"/>
                            </p:stCondLst>
                            <p:childTnLst>
                              <p:par>
                                <p:cTn id="52" presetID="1" presetClass="entr" presetSubtype="0" fill="hold" nodeType="afterEffect">
                                  <p:stCondLst>
                                    <p:cond delay="1000"/>
                                  </p:stCondLst>
                                  <p:childTnLst>
                                    <p:set>
                                      <p:cBhvr>
                                        <p:cTn id="53" dur="1" fill="hold">
                                          <p:stCondLst>
                                            <p:cond delay="0"/>
                                          </p:stCondLst>
                                        </p:cTn>
                                        <p:tgtEl>
                                          <p:spTgt spid="323"/>
                                        </p:tgtEl>
                                        <p:attrNameLst>
                                          <p:attrName>style.visibility</p:attrName>
                                        </p:attrNameLst>
                                      </p:cBhvr>
                                      <p:to>
                                        <p:strVal val="visible"/>
                                      </p:to>
                                    </p:set>
                                  </p:childTnLst>
                                </p:cTn>
                              </p:par>
                            </p:childTnLst>
                          </p:cTn>
                        </p:par>
                        <p:par>
                          <p:cTn id="54" fill="hold">
                            <p:stCondLst>
                              <p:cond delay="6000"/>
                            </p:stCondLst>
                            <p:childTnLst>
                              <p:par>
                                <p:cTn id="55" presetID="1" presetClass="entr" presetSubtype="0" fill="hold" nodeType="afterEffect">
                                  <p:stCondLst>
                                    <p:cond delay="1000"/>
                                  </p:stCondLst>
                                  <p:childTnLst>
                                    <p:set>
                                      <p:cBhvr>
                                        <p:cTn id="56" dur="1" fill="hold">
                                          <p:stCondLst>
                                            <p:cond delay="0"/>
                                          </p:stCondLst>
                                        </p:cTn>
                                        <p:tgtEl>
                                          <p:spTgt spid="340"/>
                                        </p:tgtEl>
                                        <p:attrNameLst>
                                          <p:attrName>style.visibility</p:attrName>
                                        </p:attrNameLst>
                                      </p:cBhvr>
                                      <p:to>
                                        <p:strVal val="visible"/>
                                      </p:to>
                                    </p:set>
                                  </p:childTnLst>
                                </p:cTn>
                              </p:par>
                            </p:childTnLst>
                          </p:cTn>
                        </p:par>
                        <p:par>
                          <p:cTn id="57" fill="hold">
                            <p:stCondLst>
                              <p:cond delay="7000"/>
                            </p:stCondLst>
                            <p:childTnLst>
                              <p:par>
                                <p:cTn id="58" presetID="1" presetClass="entr" presetSubtype="0" fill="hold" nodeType="afterEffect">
                                  <p:stCondLst>
                                    <p:cond delay="1000"/>
                                  </p:stCondLst>
                                  <p:childTnLst>
                                    <p:set>
                                      <p:cBhvr>
                                        <p:cTn id="59" dur="1" fill="hold">
                                          <p:stCondLst>
                                            <p:cond delay="0"/>
                                          </p:stCondLst>
                                        </p:cTn>
                                        <p:tgtEl>
                                          <p:spTgt spid="357"/>
                                        </p:tgtEl>
                                        <p:attrNameLst>
                                          <p:attrName>style.visibility</p:attrName>
                                        </p:attrNameLst>
                                      </p:cBhvr>
                                      <p:to>
                                        <p:strVal val="visible"/>
                                      </p:to>
                                    </p:set>
                                  </p:childTnLst>
                                </p:cTn>
                              </p:par>
                            </p:childTnLst>
                          </p:cTn>
                        </p:par>
                        <p:par>
                          <p:cTn id="60" fill="hold">
                            <p:stCondLst>
                              <p:cond delay="8000"/>
                            </p:stCondLst>
                            <p:childTnLst>
                              <p:par>
                                <p:cTn id="61" presetID="1" presetClass="entr" presetSubtype="0" fill="hold" nodeType="afterEffect">
                                  <p:stCondLst>
                                    <p:cond delay="1000"/>
                                  </p:stCondLst>
                                  <p:childTnLst>
                                    <p:set>
                                      <p:cBhvr>
                                        <p:cTn id="62" dur="1" fill="hold">
                                          <p:stCondLst>
                                            <p:cond delay="0"/>
                                          </p:stCondLst>
                                        </p:cTn>
                                        <p:tgtEl>
                                          <p:spTgt spid="374"/>
                                        </p:tgtEl>
                                        <p:attrNameLst>
                                          <p:attrName>style.visibility</p:attrName>
                                        </p:attrNameLst>
                                      </p:cBhvr>
                                      <p:to>
                                        <p:strVal val="visible"/>
                                      </p:to>
                                    </p:set>
                                  </p:childTnLst>
                                </p:cTn>
                              </p:par>
                            </p:childTnLst>
                          </p:cTn>
                        </p:par>
                        <p:par>
                          <p:cTn id="63" fill="hold">
                            <p:stCondLst>
                              <p:cond delay="9000"/>
                            </p:stCondLst>
                            <p:childTnLst>
                              <p:par>
                                <p:cTn id="64" presetID="1" presetClass="entr" presetSubtype="0" fill="hold" nodeType="afterEffect">
                                  <p:stCondLst>
                                    <p:cond delay="1000"/>
                                  </p:stCondLst>
                                  <p:childTnLst>
                                    <p:set>
                                      <p:cBhvr>
                                        <p:cTn id="65" dur="1" fill="hold">
                                          <p:stCondLst>
                                            <p:cond delay="0"/>
                                          </p:stCondLst>
                                        </p:cTn>
                                        <p:tgtEl>
                                          <p:spTgt spid="3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66" fill="hold" display="0">
                  <p:stCondLst>
                    <p:cond delay="indefinite"/>
                  </p:stCondLst>
                  <p:endCondLst>
                    <p:cond evt="onStopAudio" delay="0">
                      <p:tgtEl>
                        <p:sldTgt/>
                      </p:tgtEl>
                    </p:cond>
                  </p:endCondLst>
                </p:cTn>
                <p:tgtEl>
                  <p:spTgt spid="2"/>
                </p:tgtEl>
              </p:cMediaNode>
            </p:audio>
          </p:childTnLst>
        </p:cTn>
      </p:par>
    </p:tnLst>
    <p:bldLst>
      <p:bldP spid="12" grpId="0"/>
      <p:bldP spid="30" grpId="0"/>
      <p:bldP spid="31" grpId="0"/>
      <p:bldP spid="32" grpId="0"/>
      <p:bldP spid="3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descr="Gold Texture Background Image">
            <a:extLst>
              <a:ext uri="{FF2B5EF4-FFF2-40B4-BE49-F238E27FC236}">
                <a16:creationId xmlns:a16="http://schemas.microsoft.com/office/drawing/2014/main" id="{382A3CD6-176F-4595-83DB-4C621E0458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14</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US" sz="3200" b="1">
                <a:solidFill>
                  <a:schemeClr val="bg1"/>
                </a:solidFill>
                <a:latin typeface="Montserrat" panose="00000500000000000000" pitchFamily="2" charset="0"/>
              </a:rPr>
              <a:t>Hình lập phương là hình có mấy mặt?</a:t>
            </a:r>
            <a:endParaRPr lang="fr-FR" sz="4000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25989" y="3947321"/>
            <a:ext cx="2344975" cy="646331"/>
          </a:xfrm>
          <a:prstGeom prst="rect">
            <a:avLst/>
          </a:prstGeom>
          <a:noFill/>
        </p:spPr>
        <p:txBody>
          <a:bodyPr wrap="square" rtlCol="0">
            <a:spAutoFit/>
          </a:bodyPr>
          <a:lstStyle/>
          <a:p>
            <a:r>
              <a:rPr lang="en-US" sz="3600" b="1">
                <a:solidFill>
                  <a:schemeClr val="bg1"/>
                </a:solidFill>
                <a:latin typeface="Montserrat" panose="00000500000000000000" pitchFamily="2" charset="0"/>
              </a:rPr>
              <a:t>4</a:t>
            </a:r>
            <a:endParaRPr lang="fr-FR" sz="44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25988" y="5019840"/>
            <a:ext cx="2344975" cy="646331"/>
          </a:xfrm>
          <a:prstGeom prst="rect">
            <a:avLst/>
          </a:prstGeom>
          <a:noFill/>
        </p:spPr>
        <p:txBody>
          <a:bodyPr wrap="square" rtlCol="0">
            <a:spAutoFit/>
          </a:bodyPr>
          <a:lstStyle/>
          <a:p>
            <a:r>
              <a:rPr lang="en-US" sz="3600" b="1">
                <a:solidFill>
                  <a:srgbClr val="FFC000"/>
                </a:solidFill>
                <a:latin typeface="Montserrat" panose="00000500000000000000" pitchFamily="2" charset="0"/>
              </a:rPr>
              <a:t>6</a:t>
            </a:r>
            <a:endParaRPr lang="fr-FR" sz="4400">
              <a:solidFill>
                <a:srgbClr val="FFC000"/>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76848" y="3947321"/>
            <a:ext cx="2162475" cy="646331"/>
          </a:xfrm>
          <a:prstGeom prst="rect">
            <a:avLst/>
          </a:prstGeom>
          <a:noFill/>
        </p:spPr>
        <p:txBody>
          <a:bodyPr wrap="square" rtlCol="0">
            <a:spAutoFit/>
          </a:bodyPr>
          <a:lstStyle/>
          <a:p>
            <a:r>
              <a:rPr lang="en-US" sz="3600" b="1">
                <a:solidFill>
                  <a:schemeClr val="bg1"/>
                </a:solidFill>
                <a:latin typeface="Montserrat" panose="00000500000000000000" pitchFamily="2" charset="0"/>
                <a:ea typeface="Calibri" panose="020F0502020204030204" pitchFamily="34" charset="0"/>
              </a:rPr>
              <a:t>5</a:t>
            </a:r>
            <a:endParaRPr lang="fr-FR" sz="44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68471" y="5009654"/>
            <a:ext cx="2432566" cy="646331"/>
          </a:xfrm>
          <a:prstGeom prst="rect">
            <a:avLst/>
          </a:prstGeom>
          <a:noFill/>
        </p:spPr>
        <p:txBody>
          <a:bodyPr wrap="square" rtlCol="0">
            <a:spAutoFit/>
          </a:bodyPr>
          <a:lstStyle/>
          <a:p>
            <a:r>
              <a:rPr lang="en-US" sz="3600" b="1">
                <a:solidFill>
                  <a:schemeClr val="bg1"/>
                </a:solidFill>
                <a:latin typeface="Montserrat" panose="00000500000000000000" pitchFamily="2" charset="0"/>
                <a:ea typeface="Calibri" panose="020F0502020204030204" pitchFamily="34" charset="0"/>
              </a:rPr>
              <a:t>7</a:t>
            </a:r>
            <a:endParaRPr lang="fr-FR" sz="44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B10F50FD-079F-4F38-B4DB-DB65F567DAD0}"/>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116511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75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wipe(left)">
                                      <p:cBhvr>
                                        <p:cTn id="15" dur="500"/>
                                        <p:tgtEl>
                                          <p:spTgt spid="30"/>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wipe(left)">
                                      <p:cBhvr>
                                        <p:cTn id="18" dur="500"/>
                                        <p:tgtEl>
                                          <p:spTgt spid="3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4"/>
                                        </p:tgtEl>
                                        <p:attrNameLst>
                                          <p:attrName>style.visibility</p:attrName>
                                        </p:attrNameLst>
                                      </p:cBhvr>
                                      <p:to>
                                        <p:strVal val="visible"/>
                                      </p:to>
                                    </p:set>
                                    <p:animEffect transition="in" filter="wipe(left)">
                                      <p:cBhvr>
                                        <p:cTn id="21" dur="500"/>
                                        <p:tgtEl>
                                          <p:spTgt spid="34"/>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5"/>
                                        </p:tgtEl>
                                        <p:attrNameLst>
                                          <p:attrName>style.visibility</p:attrName>
                                        </p:attrNameLst>
                                      </p:cBhvr>
                                      <p:to>
                                        <p:strVal val="visible"/>
                                      </p:to>
                                    </p:set>
                                    <p:animEffect transition="in" filter="wipe(left)">
                                      <p:cBhvr>
                                        <p:cTn id="24" dur="500"/>
                                        <p:tgtEl>
                                          <p:spTgt spid="35"/>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animEffect transition="in" filter="wipe(left)">
                                      <p:cBhvr>
                                        <p:cTn id="27" dur="500"/>
                                        <p:tgtEl>
                                          <p:spTgt spid="36"/>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3"/>
                                        </p:tgtEl>
                                        <p:attrNameLst>
                                          <p:attrName>style.visibility</p:attrName>
                                        </p:attrNameLst>
                                      </p:cBhvr>
                                      <p:to>
                                        <p:strVal val="visible"/>
                                      </p:to>
                                    </p:set>
                                    <p:animEffect transition="in" filter="wipe(left)">
                                      <p:cBhvr>
                                        <p:cTn id="30" dur="500"/>
                                        <p:tgtEl>
                                          <p:spTgt spid="33"/>
                                        </p:tgtEl>
                                      </p:cBhvr>
                                    </p:animEffect>
                                  </p:childTnLst>
                                </p:cTn>
                              </p:par>
                              <p:par>
                                <p:cTn id="31" presetID="14" presetClass="entr" presetSubtype="10" repeatCount="indefinite" fill="hold" grpId="0" nodeType="withEffect">
                                  <p:stCondLst>
                                    <p:cond delay="0"/>
                                  </p:stCondLst>
                                  <p:childTnLst>
                                    <p:set>
                                      <p:cBhvr>
                                        <p:cTn id="32" dur="1" fill="hold">
                                          <p:stCondLst>
                                            <p:cond delay="0"/>
                                          </p:stCondLst>
                                        </p:cTn>
                                        <p:tgtEl>
                                          <p:spTgt spid="31"/>
                                        </p:tgtEl>
                                        <p:attrNameLst>
                                          <p:attrName>style.visibility</p:attrName>
                                        </p:attrNameLst>
                                      </p:cBhvr>
                                      <p:to>
                                        <p:strVal val="visible"/>
                                      </p:to>
                                    </p:set>
                                    <p:animEffect transition="in" filter="randombar(horizontal)">
                                      <p:cBhvr>
                                        <p:cTn id="33" dur="500"/>
                                        <p:tgtEl>
                                          <p:spTgt spid="31"/>
                                        </p:tgtEl>
                                      </p:cBhvr>
                                    </p:animEffect>
                                  </p:childTnLst>
                                </p:cTn>
                              </p:par>
                              <p:par>
                                <p:cTn id="34" presetID="1" presetClass="mediacall" presetSubtype="0" fill="hold" nodeType="withEffect">
                                  <p:stCondLst>
                                    <p:cond delay="0"/>
                                  </p:stCondLst>
                                  <p:childTnLst>
                                    <p:cmd type="call" cmd="playFrom(0.0)">
                                      <p:cBhvr>
                                        <p:cTn id="35" dur="2657" fill="hold"/>
                                        <p:tgtEl>
                                          <p:spTgt spid="37"/>
                                        </p:tgtEl>
                                      </p:cBhvr>
                                    </p:cmd>
                                  </p:childTnLst>
                                </p:cTn>
                              </p:par>
                              <p:par>
                                <p:cTn id="36" presetID="32" presetClass="emph" presetSubtype="0" repeatCount="indefinite" fill="hold" nodeType="withEffect">
                                  <p:stCondLst>
                                    <p:cond delay="0"/>
                                  </p:stCondLst>
                                  <p:childTnLst>
                                    <p:animRot by="120000">
                                      <p:cBhvr>
                                        <p:cTn id="37" dur="100" fill="hold">
                                          <p:stCondLst>
                                            <p:cond delay="0"/>
                                          </p:stCondLst>
                                        </p:cTn>
                                        <p:tgtEl>
                                          <p:spTgt spid="20"/>
                                        </p:tgtEl>
                                        <p:attrNameLst>
                                          <p:attrName>r</p:attrName>
                                        </p:attrNameLst>
                                      </p:cBhvr>
                                    </p:animRot>
                                    <p:animRot by="-240000">
                                      <p:cBhvr>
                                        <p:cTn id="38" dur="200" fill="hold">
                                          <p:stCondLst>
                                            <p:cond delay="200"/>
                                          </p:stCondLst>
                                        </p:cTn>
                                        <p:tgtEl>
                                          <p:spTgt spid="20"/>
                                        </p:tgtEl>
                                        <p:attrNameLst>
                                          <p:attrName>r</p:attrName>
                                        </p:attrNameLst>
                                      </p:cBhvr>
                                    </p:animRot>
                                    <p:animRot by="240000">
                                      <p:cBhvr>
                                        <p:cTn id="39" dur="200" fill="hold">
                                          <p:stCondLst>
                                            <p:cond delay="400"/>
                                          </p:stCondLst>
                                        </p:cTn>
                                        <p:tgtEl>
                                          <p:spTgt spid="20"/>
                                        </p:tgtEl>
                                        <p:attrNameLst>
                                          <p:attrName>r</p:attrName>
                                        </p:attrNameLst>
                                      </p:cBhvr>
                                    </p:animRot>
                                    <p:animRot by="-240000">
                                      <p:cBhvr>
                                        <p:cTn id="40" dur="200" fill="hold">
                                          <p:stCondLst>
                                            <p:cond delay="600"/>
                                          </p:stCondLst>
                                        </p:cTn>
                                        <p:tgtEl>
                                          <p:spTgt spid="20"/>
                                        </p:tgtEl>
                                        <p:attrNameLst>
                                          <p:attrName>r</p:attrName>
                                        </p:attrNameLst>
                                      </p:cBhvr>
                                    </p:animRot>
                                    <p:animRot by="120000">
                                      <p:cBhvr>
                                        <p:cTn id="41" dur="200" fill="hold">
                                          <p:stCondLst>
                                            <p:cond delay="800"/>
                                          </p:stCondLst>
                                        </p:cTn>
                                        <p:tgtEl>
                                          <p:spTgt spid="2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p:cTn id="42" fill="hold" display="0">
                  <p:stCondLst>
                    <p:cond delay="indefinite"/>
                  </p:stCondLst>
                  <p:endCondLst>
                    <p:cond evt="onStopAudio" delay="0">
                      <p:tgtEl>
                        <p:sldTgt/>
                      </p:tgtEl>
                    </p:cond>
                  </p:endCondLst>
                </p:cTn>
                <p:tgtEl>
                  <p:spTgt spid="37"/>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AB77725F-5DCE-451A-AED6-05C8B9ADD8B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15</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1569660"/>
          </a:xfrm>
          <a:prstGeom prst="rect">
            <a:avLst/>
          </a:prstGeom>
          <a:noFill/>
        </p:spPr>
        <p:txBody>
          <a:bodyPr wrap="square" rtlCol="0">
            <a:spAutoFit/>
          </a:bodyPr>
          <a:lstStyle/>
          <a:p>
            <a:pPr algn="ctr"/>
            <a:r>
              <a:rPr lang="en-US" sz="3200" b="1">
                <a:solidFill>
                  <a:schemeClr val="bg1"/>
                </a:solidFill>
                <a:latin typeface="Montserrat" panose="00000500000000000000" pitchFamily="2" charset="0"/>
              </a:rPr>
              <a:t>Rita has $ 150. She wants to buy a doll that costs $ 230. How much more money does she need to buy the doll?</a:t>
            </a:r>
            <a:endParaRPr lang="en-US" sz="32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25989" y="3947321"/>
            <a:ext cx="2344975" cy="646331"/>
          </a:xfrm>
          <a:prstGeom prst="rect">
            <a:avLst/>
          </a:prstGeom>
          <a:noFill/>
        </p:spPr>
        <p:txBody>
          <a:bodyPr wrap="square" rtlCol="0">
            <a:spAutoFit/>
          </a:bodyPr>
          <a:lstStyle/>
          <a:p>
            <a:r>
              <a:rPr lang="en-US" sz="3600" b="1">
                <a:solidFill>
                  <a:schemeClr val="bg1"/>
                </a:solidFill>
                <a:latin typeface="Montserrat" panose="00000500000000000000" pitchFamily="2" charset="0"/>
              </a:rPr>
              <a:t>$ 120</a:t>
            </a:r>
            <a:endParaRPr lang="fr-FR" sz="44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25988" y="5019840"/>
            <a:ext cx="2344975" cy="646331"/>
          </a:xfrm>
          <a:prstGeom prst="rect">
            <a:avLst/>
          </a:prstGeom>
          <a:noFill/>
        </p:spPr>
        <p:txBody>
          <a:bodyPr wrap="square" rtlCol="0">
            <a:spAutoFit/>
          </a:bodyPr>
          <a:lstStyle/>
          <a:p>
            <a:r>
              <a:rPr lang="en-US" sz="3600" b="1">
                <a:solidFill>
                  <a:schemeClr val="bg1"/>
                </a:solidFill>
                <a:latin typeface="Montserrat" panose="00000500000000000000" pitchFamily="2" charset="0"/>
              </a:rPr>
              <a:t>$ 90 </a:t>
            </a:r>
            <a:endParaRPr lang="fr-FR" sz="44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76848" y="3947321"/>
            <a:ext cx="2162475" cy="646331"/>
          </a:xfrm>
          <a:prstGeom prst="rect">
            <a:avLst/>
          </a:prstGeom>
          <a:noFill/>
        </p:spPr>
        <p:txBody>
          <a:bodyPr wrap="square" rtlCol="0">
            <a:spAutoFit/>
          </a:bodyPr>
          <a:lstStyle/>
          <a:p>
            <a:r>
              <a:rPr lang="en-US" sz="3600" b="1">
                <a:solidFill>
                  <a:schemeClr val="bg1"/>
                </a:solidFill>
                <a:latin typeface="Montserrat" panose="00000500000000000000" pitchFamily="2" charset="0"/>
              </a:rPr>
              <a:t>$ 100</a:t>
            </a:r>
            <a:endParaRPr lang="fr-FR" sz="44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68471" y="5009654"/>
            <a:ext cx="2432566" cy="707886"/>
          </a:xfrm>
          <a:prstGeom prst="rect">
            <a:avLst/>
          </a:prstGeom>
          <a:noFill/>
        </p:spPr>
        <p:txBody>
          <a:bodyPr wrap="square" rtlCol="0">
            <a:spAutoFit/>
          </a:bodyPr>
          <a:lstStyle/>
          <a:p>
            <a:r>
              <a:rPr lang="en-US" sz="4000" b="1">
                <a:solidFill>
                  <a:schemeClr val="bg1"/>
                </a:solidFill>
                <a:latin typeface="Montserrat" panose="00000500000000000000" pitchFamily="2" charset="0"/>
              </a:rPr>
              <a:t>$ 80</a:t>
            </a:r>
            <a:endParaRPr lang="fr-FR" sz="48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F70DC189-C011-4B11-8663-6BF686F8BFEE}"/>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80A3176C-A557-41A4-AAFC-BA4573FA72EE}"/>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8AD8E94D-1D9C-4677-9CB3-7841755C4820}"/>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63651388-DEB8-4F25-9ACB-C820BE1E114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E7DE132E-A97C-4A87-A766-11A04E0492AA}"/>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6CB0C7FE-DDF0-4F4A-BD81-4D94B6981AB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8934E252-7DB7-4B00-8468-60F49A3181FC}"/>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E56A6B04-A476-46B4-90E9-B177D37795BC}"/>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93848178-120A-4779-9441-8FF4BE9F042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D8253D05-E80B-48CE-8F03-1108F85B7DE5}"/>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C8241942-D3E7-49E9-9ED2-387A3810092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92A4EB42-0C51-417C-88FF-1F818014155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29026394-267A-40BB-B4BC-2B6C455A3E0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75D082DA-3BA8-4406-B8A8-A8CAB809D537}"/>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4F06DA1D-38FF-41D1-8DD8-F64B34DE3497}"/>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F0CCBA8F-F255-4F83-9A19-DC29CA0B0D2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50AFAE20-6343-4BF9-97A0-109F78E95CE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61EA2FB3-6C0F-4618-9173-175A455EE66C}"/>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43E5BBEC-E41E-4183-A4DE-CCC97540D194}"/>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E85CA26A-032A-4570-8075-C75707510153}"/>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684AEB0C-7242-41CE-8905-DBA74E804E02}"/>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A182B75D-DEEE-451B-97AB-53AF652506E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BEEE5705-833F-451B-A2AD-E6143BF36CF5}"/>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B91674A0-9358-4D2F-B39F-836DC77680F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326C2E83-98DA-45E2-B376-B20772E70024}"/>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C7AE56CF-192B-467C-B0CD-7EB88B9E2142}"/>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B56813F0-C761-45C9-9376-CB146C6C433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9CCCB43A-2284-4527-BE47-2D7141370472}"/>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D3794EF5-7225-45BB-9A80-2E16B24C5B4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56C50D39-D3C5-4EB0-AF8D-0FF857F9BE2B}"/>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9C08D072-A3BB-44E9-8B75-19F41BEE4E82}"/>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04613F85-5813-4024-9833-550A895A0224}"/>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A51562DD-6CD2-41FF-A713-24587A08FE4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4F17BE11-A885-41BC-A7DE-61D1B41DB9DC}"/>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EE1F5087-09B3-46CD-BE28-84EDD24364BD}"/>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62718EB0-3C04-46E8-A144-6B25027A4110}"/>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983D4686-D6EF-41F3-A7D3-473CEE06F2BF}"/>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D9BA05F2-F25C-4F67-827B-C2609CC5927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2A834070-A6DC-402E-8A73-1FD3D2D40D9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185451C2-63E4-4DE2-B3B0-BE8B549B5D6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20651DB9-6137-472F-9201-3843E1EDFB44}"/>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5FE13BDD-770F-4A37-92F5-F9E4BAC90609}"/>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EBF13B3A-6375-4019-9B39-C2A70D093C6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C53BD72D-41A5-49F3-91E1-8FBDB55A2081}"/>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B469C2C4-0023-473A-9817-2D957B99726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43972114-F474-4BAD-AB2C-FDCE7970B9A1}"/>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C548C93F-6CD3-459B-BE55-180D1EAEB484}"/>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1E6B033F-E1F0-44F5-8A47-D6DB6B2DDF3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4973AE28-76D6-4F0A-B2A0-6799A617ADAC}"/>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15C6241F-C4AE-4DB6-85AE-B98398CC2FEF}"/>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7485D8F2-5408-4409-875C-99385C970412}"/>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4FA1E101-54BD-4524-BCFC-D24763B7FF15}"/>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D814D40D-9E25-42FA-A300-78E2FB5CB8FC}"/>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E3B85ACD-206D-4239-AC20-4085E64F8028}"/>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022738F9-F5B0-4E31-A4F1-B51C86923E8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980C7454-2762-4C83-B121-70E55B0CDE7A}"/>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98BCE5E1-A2F2-49AC-A021-B0EFD768F260}"/>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E06E88AC-7024-4C2E-A8E9-7F7889B271F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338D7A5F-5877-4362-87A6-9FAC02C124AC}"/>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226F8F3C-0C0F-478E-9029-BE981ABD77B6}"/>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9E5CBF38-0D56-42B7-9114-3C345DA1AB21}"/>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95F9CC8F-0DCD-4701-9028-68AA6918795F}"/>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5C0A32F7-EF32-4863-86F8-E36E76F284C3}"/>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01AFE581-901D-4E29-B044-BD07D0A9049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552511D8-9340-43F2-BC54-40327B3AFA64}"/>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024DC8EE-D7B1-4451-91A4-A50ABC98435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1A6BF0C6-3CCC-49BB-8A7D-42A49CC008B5}"/>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CDF352FE-4C88-47B0-8D4C-0D662A3D7B88}"/>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8C8E09AD-149D-4BC9-9D92-38496C4A885D}"/>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65AAE3C0-1828-4EAD-9F0E-50D53B5E4236}"/>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2891CA94-6712-43AE-AB99-04736FE012C5}"/>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E63A15A5-7416-481A-9A97-9981E9CF3B7B}"/>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BD2EAED1-CEC0-4990-93CA-A6FDD346EEDF}"/>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5C896FD1-3700-414B-B8C4-4ACF5D2D8C94}"/>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4FC81E0F-7F3D-4701-9F35-4155258A509F}"/>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96D4ECD2-C440-4CA6-B4DD-676CAC105BC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7E640E4B-6E84-452E-8536-FC2ED16A5A98}"/>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66D56255-A163-4BB5-B454-B59209DC4306}"/>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1FAA83FB-867D-4EAF-B84F-D57C6F6C1192}"/>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632EB6C2-F819-4FDA-932B-245097610F51}"/>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DEF7855B-DF0B-40E0-A990-428C0A471824}"/>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650C476C-4EB1-4C87-B0C0-730E4E0C9967}"/>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1A90F87A-5BDA-4376-AC53-E11F602B5D55}"/>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019DE5D8-427F-45EC-A425-81C70308FF62}"/>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0598C837-E32B-4249-AEB4-632E0CAD2E09}"/>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42C5BB94-4BA9-4CEB-B6FB-3142A3FF2B2B}"/>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28C68F15-C688-472E-901B-BB25C6A2E305}"/>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A2AC11B2-C689-44DC-9632-BEBC0FF6A260}"/>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FEA96757-B190-48B2-B0A2-E1E5A4A96A94}"/>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06791ABE-0F90-4288-B21C-788711E9F048}"/>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F40A98CC-9B9D-4BCE-8A81-4C0B328F34B8}"/>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6D3B3A31-2902-4517-AB31-91E0EBCCB77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25207C7C-AD15-43DF-8790-395FCA3E441C}"/>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DBA07E63-BB7D-49EF-B588-ED94645195E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00FFB84D-A207-475B-B493-91A49A2EEF31}"/>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604184AC-D563-42DB-93D1-E0F09B77161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8889DEFF-94B0-4339-A46A-781A1026412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E95E5220-185F-4649-84A0-BF476C66B053}"/>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61A0A4BA-AE6E-40D2-A155-1BAD612D0D29}"/>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F1976861-CFE7-4DE2-A591-3D0AA55789BA}"/>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1DB955CD-E179-4B62-93FD-66E5FD792C7A}"/>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946AD236-D0C2-41F2-A541-E8DF2F23697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FD2FDF22-5768-4910-85F4-CA029C42E1AE}"/>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5107D55B-BC08-4EEC-BE0E-CA3B41DB62F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BC1460F6-1A48-4AA0-8B7B-140B8B06923A}"/>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0511A2CD-ACF3-4E5E-859A-D80A3759D946}"/>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956E9677-771D-4467-8F2F-F597B1D8B86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B6105B7F-2F91-4D26-AC32-9C7ED37E3A70}"/>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0098BB92-09AA-4E5F-9347-EA57807E5F4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13AB2F41-B201-4A7D-8990-AA6D8285074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C66AA455-9536-4363-B33D-2CD935824AD0}"/>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E2D7AAEE-2D12-4003-8A2C-3E36460DD8C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2C97262E-C4C7-4D67-A00F-902873E94016}"/>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5EB9BBDD-16AE-4425-9E96-4479D9BC1CD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C800D873-86EB-423C-A3D1-30777185200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2CA1516D-0F0F-407C-9264-615AFB544095}"/>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13245D7B-089D-4471-8AD4-491BD46527E2}"/>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07CE7898-E7CD-4C08-84E9-3D19DC1F3B1A}"/>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9DDDC595-BB6E-4829-A43F-BEE288A35FEF}"/>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3D70932E-1A6B-450B-80BF-0D6F5202024D}"/>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8B5E31CE-3A14-48AA-98C0-82D465E19F44}"/>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A74289B5-3079-40B6-9A95-73CA53270AC5}"/>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91E2B38F-2F05-4B5B-93D6-93F09782C00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A5F6D72D-1132-404A-8227-D009B7B6EFD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BB41133D-5452-49BD-ADAA-9F3AE0C16005}"/>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F45D1936-A724-4C76-90ED-ADDB01D0F4E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A3B2AC53-54C6-4789-8032-0FAE9930B376}"/>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0F579606-FA5C-445A-B6C6-148EB031C088}"/>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6AFBD0B2-114D-4D0A-ABCB-2631D8D3694E}"/>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84274C49-FB9E-44D8-92ED-8F8BA4B5261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363C1619-AF8A-466A-9BE7-DA86020E0391}"/>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61A7A0DE-2EF0-4E89-9F6E-E87EFE205DB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64BE7D2B-EE24-442B-875F-9CD5B39C129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7D59BEA4-5D8E-4A4D-82CD-20E9DACAD1DC}"/>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423ADC02-4F09-462B-8461-814B88893AA2}"/>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962DE81A-8395-4082-92CD-EF434244BA42}"/>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AB8E2E27-1399-472C-8F4F-429B65A35F30}"/>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CE2A5C8B-422E-4DE3-9EEB-FDF0ABDEB74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B24E0518-FDAC-41B0-BE94-5FCD257391D5}"/>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4408CCD1-916F-4698-A07E-391788AE5744}"/>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6843E765-CE55-4F1C-AEF2-94DA93FE65B8}"/>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E3A796B6-E93B-4476-8A5B-D6D7B7159FE0}"/>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D3479277-58D7-4C40-95B8-85459E52E80C}"/>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92674F49-21A8-4F4E-94C8-2EC4A68013F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4FD818D8-B447-4BB0-9742-0162BBA6B319}"/>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0CAF76F1-850E-4C45-A18A-172A916B72F5}"/>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1C7AB3C4-402B-4BEA-BC62-CE1F4893E920}"/>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82ED379D-2EAC-4D74-8537-28C654D42D3E}"/>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8C411492-7E58-4B9B-B1CD-F7C904FE1BA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731A0120-41FB-489E-852B-F98BDA874D73}"/>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D583DD34-BDD3-4207-84AE-05A977622655}"/>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0800B466-FAED-4425-A372-375E7C77393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FEDCB946-20CE-4D78-9987-F0F982D695B2}"/>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83DEE5C1-F1FA-4816-B4E1-95ADA9FD2DF8}"/>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323312C2-4E38-40F0-88E3-5CD0F4CF5D9D}"/>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65F85532-8B80-4D83-B94A-912897C7BC2C}"/>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B6C4F1E1-3582-4977-B110-7D7A3FAC7B66}"/>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100E4462-1E3E-4A36-AE3B-906694826041}"/>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5A01FF3F-184C-4B86-99C5-0F38FACE90C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3E620DD7-AEA9-428C-899E-B751019D5141}"/>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E6BFBD4C-7FE1-4DAC-8138-3A07BAFB9DE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7D477B81-430E-4537-96D1-14F6C87C612D}"/>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0E29661B-FC81-4A72-B9F9-8954806F033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73A1E712-D6C3-4FD5-A6CE-544F66125742}"/>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3C9216AB-1E31-4F6B-A5E4-2C8F49DF91D1}"/>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3C64B16B-22B2-4531-8775-6FD8F80C9A31}"/>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915C8E38-1447-42FB-8547-D60FEE6D3CFF}"/>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81708B80-8BD5-4DDC-88DB-A8DEF460B5E2}"/>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B81B6FFD-4A0D-4A89-852B-5BAFFB906F81}"/>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E812CCCE-2541-4275-AD26-CFBF5108AEFE}"/>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6DBEA982-E4A8-4205-B4EE-7C8114DD2A4A}"/>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3DD119D9-1321-414C-9378-3116E1D2084D}"/>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76C29EBA-9031-4800-8E7C-2C23BA3EAD6B}"/>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5B7034E2-9965-4A86-8674-218F8E225CCB}"/>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EC8CD863-8560-42BE-B3B4-A80805178A78}"/>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36CE2C1D-1E10-417A-9833-D01CA6BCA6E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BB613170-58CB-4399-A111-475D9A57A32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34A602D3-23A8-41AE-88AE-4C60EBC598F4}"/>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0F08702B-5104-4BAC-B0ED-EE3CC4844AD3}"/>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0BADCE5A-7A8D-46AF-9894-681EA80E9B9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7A3A8D70-D07A-459A-854B-1058B159B441}"/>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3D6D93CE-6868-4A9E-8B86-22EB7AD12EE4}"/>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E4BAB83C-3A76-410D-B69F-FBC0F9411A9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3DD7F51C-CC7F-4153-9B04-157D0E283B5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C2DE6334-ED05-443F-8234-09F29C3D7B1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E6437F46-AD4C-454D-A930-DFDCA8B4947B}"/>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E9B38F2D-F4F8-4A2B-A049-3D5613409552}"/>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08AF6E9F-7B25-4A67-8DD5-B4E34E475D80}"/>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2991151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descr="Gold Texture Background Image">
            <a:extLst>
              <a:ext uri="{FF2B5EF4-FFF2-40B4-BE49-F238E27FC236}">
                <a16:creationId xmlns:a16="http://schemas.microsoft.com/office/drawing/2014/main" id="{A099CAD4-60D9-4EEF-BCBA-F907B4F86E8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15</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1569660"/>
          </a:xfrm>
          <a:prstGeom prst="rect">
            <a:avLst/>
          </a:prstGeom>
          <a:noFill/>
        </p:spPr>
        <p:txBody>
          <a:bodyPr wrap="square" rtlCol="0">
            <a:spAutoFit/>
          </a:bodyPr>
          <a:lstStyle/>
          <a:p>
            <a:pPr algn="ctr"/>
            <a:r>
              <a:rPr lang="en-US" sz="3200" b="1">
                <a:solidFill>
                  <a:schemeClr val="bg1"/>
                </a:solidFill>
                <a:latin typeface="Montserrat" panose="00000500000000000000" pitchFamily="2" charset="0"/>
              </a:rPr>
              <a:t>Rita has $ 150. She wants to buy a doll that costs $ 230. How much more money does she need to buy the doll?</a:t>
            </a:r>
            <a:endParaRPr lang="en-US" sz="32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25989" y="3947321"/>
            <a:ext cx="2344975" cy="646331"/>
          </a:xfrm>
          <a:prstGeom prst="rect">
            <a:avLst/>
          </a:prstGeom>
          <a:noFill/>
        </p:spPr>
        <p:txBody>
          <a:bodyPr wrap="square" rtlCol="0">
            <a:spAutoFit/>
          </a:bodyPr>
          <a:lstStyle/>
          <a:p>
            <a:r>
              <a:rPr lang="en-US" sz="3600" b="1">
                <a:solidFill>
                  <a:schemeClr val="bg1"/>
                </a:solidFill>
                <a:latin typeface="Montserrat" panose="00000500000000000000" pitchFamily="2" charset="0"/>
              </a:rPr>
              <a:t>$ 120</a:t>
            </a:r>
            <a:endParaRPr lang="fr-FR" sz="44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25988" y="5019840"/>
            <a:ext cx="2344975" cy="646331"/>
          </a:xfrm>
          <a:prstGeom prst="rect">
            <a:avLst/>
          </a:prstGeom>
          <a:noFill/>
        </p:spPr>
        <p:txBody>
          <a:bodyPr wrap="square" rtlCol="0">
            <a:spAutoFit/>
          </a:bodyPr>
          <a:lstStyle/>
          <a:p>
            <a:r>
              <a:rPr lang="en-US" sz="3600" b="1">
                <a:solidFill>
                  <a:schemeClr val="bg1"/>
                </a:solidFill>
                <a:latin typeface="Montserrat" panose="00000500000000000000" pitchFamily="2" charset="0"/>
              </a:rPr>
              <a:t>$ 90 </a:t>
            </a:r>
            <a:endParaRPr lang="fr-FR" sz="44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76848" y="3947321"/>
            <a:ext cx="2162475" cy="646331"/>
          </a:xfrm>
          <a:prstGeom prst="rect">
            <a:avLst/>
          </a:prstGeom>
          <a:noFill/>
        </p:spPr>
        <p:txBody>
          <a:bodyPr wrap="square" rtlCol="0">
            <a:spAutoFit/>
          </a:bodyPr>
          <a:lstStyle/>
          <a:p>
            <a:r>
              <a:rPr lang="en-US" sz="3600" b="1">
                <a:solidFill>
                  <a:schemeClr val="bg1"/>
                </a:solidFill>
                <a:latin typeface="Montserrat" panose="00000500000000000000" pitchFamily="2" charset="0"/>
              </a:rPr>
              <a:t>$ 100</a:t>
            </a:r>
            <a:endParaRPr lang="fr-FR" sz="44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68471" y="5009654"/>
            <a:ext cx="2432566" cy="707886"/>
          </a:xfrm>
          <a:prstGeom prst="rect">
            <a:avLst/>
          </a:prstGeom>
          <a:noFill/>
        </p:spPr>
        <p:txBody>
          <a:bodyPr wrap="square" rtlCol="0">
            <a:spAutoFit/>
          </a:bodyPr>
          <a:lstStyle/>
          <a:p>
            <a:r>
              <a:rPr lang="en-US" sz="4000" b="1">
                <a:solidFill>
                  <a:srgbClr val="FFC000"/>
                </a:solidFill>
                <a:latin typeface="Montserrat" panose="00000500000000000000" pitchFamily="2" charset="0"/>
              </a:rPr>
              <a:t>$ 80</a:t>
            </a:r>
            <a:endParaRPr lang="fr-FR" sz="4800">
              <a:solidFill>
                <a:srgbClr val="FFC000"/>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7373BB5D-2B56-40A1-B4F9-B5623DACA518}"/>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1074744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repeatCount="indefinite" fill="hold" grpId="0"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randombar(horizontal)">
                                      <p:cBhvr>
                                        <p:cTn id="7" dur="500"/>
                                        <p:tgtEl>
                                          <p:spTgt spid="33"/>
                                        </p:tgtEl>
                                      </p:cBhvr>
                                    </p:animEffect>
                                  </p:childTnLst>
                                </p:cTn>
                              </p:par>
                              <p:par>
                                <p:cTn id="8" presetID="1" presetClass="mediacall" presetSubtype="0" fill="hold" nodeType="withEffect">
                                  <p:stCondLst>
                                    <p:cond delay="0"/>
                                  </p:stCondLst>
                                  <p:childTnLst>
                                    <p:cmd type="call" cmd="playFrom(0.0)">
                                      <p:cBhvr>
                                        <p:cTn id="9" dur="2657" fill="hold"/>
                                        <p:tgtEl>
                                          <p:spTgt spid="37"/>
                                        </p:tgtEl>
                                      </p:cBhvr>
                                    </p:cmd>
                                  </p:childTnLst>
                                </p:cTn>
                              </p:par>
                              <p:par>
                                <p:cTn id="10" presetID="32" presetClass="emph" presetSubtype="0" repeatCount="indefinite" fill="hold" nodeType="withEffect">
                                  <p:stCondLst>
                                    <p:cond delay="0"/>
                                  </p:stCondLst>
                                  <p:childTnLst>
                                    <p:animRot by="120000">
                                      <p:cBhvr>
                                        <p:cTn id="11" dur="100" fill="hold">
                                          <p:stCondLst>
                                            <p:cond delay="0"/>
                                          </p:stCondLst>
                                        </p:cTn>
                                        <p:tgtEl>
                                          <p:spTgt spid="20"/>
                                        </p:tgtEl>
                                        <p:attrNameLst>
                                          <p:attrName>r</p:attrName>
                                        </p:attrNameLst>
                                      </p:cBhvr>
                                    </p:animRot>
                                    <p:animRot by="-240000">
                                      <p:cBhvr>
                                        <p:cTn id="12" dur="200" fill="hold">
                                          <p:stCondLst>
                                            <p:cond delay="200"/>
                                          </p:stCondLst>
                                        </p:cTn>
                                        <p:tgtEl>
                                          <p:spTgt spid="20"/>
                                        </p:tgtEl>
                                        <p:attrNameLst>
                                          <p:attrName>r</p:attrName>
                                        </p:attrNameLst>
                                      </p:cBhvr>
                                    </p:animRot>
                                    <p:animRot by="240000">
                                      <p:cBhvr>
                                        <p:cTn id="13" dur="200" fill="hold">
                                          <p:stCondLst>
                                            <p:cond delay="400"/>
                                          </p:stCondLst>
                                        </p:cTn>
                                        <p:tgtEl>
                                          <p:spTgt spid="20"/>
                                        </p:tgtEl>
                                        <p:attrNameLst>
                                          <p:attrName>r</p:attrName>
                                        </p:attrNameLst>
                                      </p:cBhvr>
                                    </p:animRot>
                                    <p:animRot by="-240000">
                                      <p:cBhvr>
                                        <p:cTn id="14" dur="200" fill="hold">
                                          <p:stCondLst>
                                            <p:cond delay="600"/>
                                          </p:stCondLst>
                                        </p:cTn>
                                        <p:tgtEl>
                                          <p:spTgt spid="20"/>
                                        </p:tgtEl>
                                        <p:attrNameLst>
                                          <p:attrName>r</p:attrName>
                                        </p:attrNameLst>
                                      </p:cBhvr>
                                    </p:animRot>
                                    <p:animRot by="120000">
                                      <p:cBhvr>
                                        <p:cTn id="15" dur="200" fill="hold">
                                          <p:stCondLst>
                                            <p:cond delay="800"/>
                                          </p:stCondLst>
                                        </p:cTn>
                                        <p:tgtEl>
                                          <p:spTgt spid="2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7"/>
                </p:tgtEl>
              </p:cMediaNode>
            </p:audio>
          </p:childTnLst>
        </p:cTn>
      </p:par>
    </p:tnLst>
    <p:bldLst>
      <p:bldP spid="3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7E2012BD-3F51-4CC4-A112-0BDD7AB759C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16</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US" sz="3200" b="1">
                <a:solidFill>
                  <a:schemeClr val="bg1"/>
                </a:solidFill>
                <a:latin typeface="Montserrat" panose="00000500000000000000" pitchFamily="2" charset="0"/>
              </a:rPr>
              <a:t>Các bộ phận của cây gồm:</a:t>
            </a:r>
            <a:endParaRPr lang="en-US" sz="48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25989" y="4042571"/>
            <a:ext cx="2344975" cy="461665"/>
          </a:xfrm>
          <a:prstGeom prst="rect">
            <a:avLst/>
          </a:prstGeom>
          <a:noFill/>
        </p:spPr>
        <p:txBody>
          <a:bodyPr wrap="square" rtlCol="0">
            <a:spAutoFit/>
          </a:bodyPr>
          <a:lstStyle/>
          <a:p>
            <a:r>
              <a:rPr lang="en-US" sz="2400" b="1">
                <a:solidFill>
                  <a:schemeClr val="bg1"/>
                </a:solidFill>
                <a:latin typeface="Montserrat" panose="00000500000000000000" pitchFamily="2" charset="0"/>
              </a:rPr>
              <a:t>Rễ, thân</a:t>
            </a:r>
            <a:endParaRPr lang="fr-FR" sz="32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25988" y="5028912"/>
            <a:ext cx="2344975" cy="830997"/>
          </a:xfrm>
          <a:prstGeom prst="rect">
            <a:avLst/>
          </a:prstGeom>
          <a:noFill/>
        </p:spPr>
        <p:txBody>
          <a:bodyPr wrap="square" rtlCol="0">
            <a:spAutoFit/>
          </a:bodyPr>
          <a:lstStyle/>
          <a:p>
            <a:r>
              <a:rPr lang="en-US" sz="2400" b="1">
                <a:solidFill>
                  <a:schemeClr val="bg1"/>
                </a:solidFill>
                <a:latin typeface="Montserrat" panose="00000500000000000000" pitchFamily="2" charset="0"/>
              </a:rPr>
              <a:t>Rễ, thân, lá, hoa</a:t>
            </a:r>
            <a:endParaRPr lang="fr-FR" sz="32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76848" y="4042571"/>
            <a:ext cx="2162475" cy="461665"/>
          </a:xfrm>
          <a:prstGeom prst="rect">
            <a:avLst/>
          </a:prstGeom>
          <a:noFill/>
        </p:spPr>
        <p:txBody>
          <a:bodyPr wrap="square" rtlCol="0">
            <a:spAutoFit/>
          </a:bodyPr>
          <a:lstStyle/>
          <a:p>
            <a:r>
              <a:rPr lang="en-US" sz="2400" b="1">
                <a:solidFill>
                  <a:schemeClr val="bg1"/>
                </a:solidFill>
                <a:latin typeface="Montserrat" panose="00000500000000000000" pitchFamily="2" charset="0"/>
              </a:rPr>
              <a:t>Rễ, thân, lá</a:t>
            </a:r>
            <a:endParaRPr lang="fr-FR" sz="32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68471" y="5018726"/>
            <a:ext cx="2432566" cy="830997"/>
          </a:xfrm>
          <a:prstGeom prst="rect">
            <a:avLst/>
          </a:prstGeom>
          <a:noFill/>
        </p:spPr>
        <p:txBody>
          <a:bodyPr wrap="square" rtlCol="0">
            <a:spAutoFit/>
          </a:bodyPr>
          <a:lstStyle/>
          <a:p>
            <a:r>
              <a:rPr lang="en-US" sz="2400" b="1">
                <a:solidFill>
                  <a:schemeClr val="bg1"/>
                </a:solidFill>
                <a:latin typeface="Montserrat" panose="00000500000000000000" pitchFamily="2" charset="0"/>
              </a:rPr>
              <a:t>Rễ, thân, lá, hoa, quả</a:t>
            </a:r>
            <a:endParaRPr lang="fr-FR" sz="32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023771C9-5DA2-4D93-BA4F-2BDDCFFC287F}"/>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4D12F930-DDCF-4DB0-A45B-157448CB26C1}"/>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A3779F8D-4CBD-4F8C-9E65-C2EBF7FE1A9B}"/>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D1F3A396-11F2-43E9-A1C3-091F6F362194}"/>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8C8896EF-113C-413B-A506-5E59B06B0773}"/>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A925B162-045C-4E69-89CC-12FA5055FFE0}"/>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2722E9E5-6186-43A2-B835-D6AF5877D1C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C0E17814-5417-4081-86CE-2F32B113B214}"/>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89766771-B2E7-454B-A666-F381175575D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90FF42FA-5068-4246-846C-0F5857D31CA3}"/>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EBA86315-0E6A-4E4D-903E-A690A654EC1D}"/>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F4F42D04-4593-4738-88BF-501D8A870072}"/>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F7E67C42-96A8-47FC-9E23-B783BF832E9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0B1DEDD7-67F0-4685-94E0-89215ADD8CE4}"/>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8B9B9D8C-742F-4B87-AD1B-0C7E3487F19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591AA5BC-9745-47D6-A5F6-0D37AD49B6D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33F0084D-CCF1-453A-930E-9563C2E1F2F6}"/>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3425B8CE-72A9-498E-BBE1-9155E8749A3B}"/>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12474E74-2950-4903-AA60-EE15270C8E67}"/>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612D1E16-3543-486E-B927-02F75CBFB5D0}"/>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75ADE9EA-938B-4549-B676-31FD0B95E62C}"/>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B97A745F-8E4C-40A6-95AB-8E964782AFAB}"/>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51FF89E1-F119-40F8-A522-F436E27A502C}"/>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73288791-1EF4-405A-BF4A-01930FA35F4A}"/>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6C27A315-5CC2-4693-8A3C-72786ED4290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DDE63B3A-F2B0-4016-A449-AB725E574B4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ABC0DB6F-E571-459C-A54D-8916DED88123}"/>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CECCEF02-460D-464D-AC1D-B96D55F8085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61D81D4B-0AB8-4C80-A4D7-581C39FAA65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1B7676D7-108F-40C6-BD3E-8FEA63D6EAA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E7AB1A4A-546E-4DC7-AB72-373C554A493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CA5BC860-49C4-4129-A148-C207E9489AB9}"/>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605E30C1-CDD8-48F0-A5CF-414BDCAAFF2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6FB6F4CA-FE3B-4546-9106-A5335E107968}"/>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89E8C08F-6FF8-4E84-9688-37EE7D4BCFE9}"/>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2C47872B-CBF0-4F16-8E55-6ECBBD50060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47562F5B-D069-47DE-8645-1D715FDBF781}"/>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3F460CD1-3769-4003-BB05-51EF9C45A32A}"/>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E7D8B1F6-0C58-47AF-BC9E-41D11578F01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D2E9DBD3-CE37-49F8-96B6-AFBC1D7BFC22}"/>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843744EA-10D6-441C-96E2-64BC5437534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796A24F9-5D5B-4C1A-8862-0E524C2CDD93}"/>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54111A41-9F6D-40A8-975E-B2633DF4B03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D531E6F1-5DD3-4647-AE59-735C744DBA4B}"/>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0E74B408-91FF-4DEA-868D-A901E4CECE1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793A70C9-3486-4474-83E3-6FCC8BBF361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4E3AC663-30A0-4BE2-B5BE-CEC674293B3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061480CE-7B98-4525-92D0-846F848402B9}"/>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B7C2CFA8-AAA8-47E1-A83C-C0CF1FCA54D9}"/>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59F19A83-C0D0-4B85-849C-650BD351A193}"/>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78A2BB5D-32CC-42F8-8693-7BC753E5297D}"/>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B88BD89C-7CF0-4BD4-8052-C0AA90C75CA1}"/>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17C359E0-BEAC-4DDB-AE02-85673AF851D1}"/>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627A6D18-BA9F-471E-8326-3C0F56DFDF64}"/>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B6B231AE-1BF8-41C3-97E0-F42A5354C4B4}"/>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9E4DE9DE-8513-41E4-B3A1-FB59346622F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964B30FF-254C-4C0F-A24A-729D15156A3B}"/>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38041B57-D0DE-4996-A387-40153EDE3ED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436DA9BD-A13A-49B7-8A27-5F65A061061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ECE65C20-CD34-4F49-95AC-DA17EC699A2D}"/>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FCE7FC14-24F6-48EF-83EF-966BDBC95D3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B1607634-EA56-4008-94C5-856CE88B1955}"/>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38248F80-6150-48D8-9D20-EE0D7F6CC8B5}"/>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757658E0-36BA-4BDC-9E8B-4B43819F438B}"/>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6C73C3FA-6D34-4CEB-A073-5177AF711F74}"/>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67793F1E-3041-43B8-9B44-92FC40FA8E19}"/>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5E0BE589-0E63-4E49-9C01-AFE97D6818E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42100D51-1DE0-49A7-9A43-548F936786EC}"/>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8825DCB4-FCFA-4021-8B42-9961E166ADD2}"/>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DD6B164D-DA28-481D-A87B-8531B343D1CE}"/>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AE255D69-A050-4AD9-8143-E7A1D8D76428}"/>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6336E1F0-7AE4-4286-9C80-1BD5D95D910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533361B8-04C2-47B0-983C-1919A3C22003}"/>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66B5CC2A-44FE-4D46-9786-B8ECD6FB1215}"/>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36ABAC6F-4E17-466E-AB54-22119E2C40F4}"/>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47D61FDB-9F98-420D-9FED-6A0421B60F33}"/>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7A6BA461-9A63-4460-802D-0EDA8A1C4EF0}"/>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B52043E8-6D45-46FD-9CC3-086193757B7F}"/>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1C947D04-B721-4B86-A464-5E35F1A26A0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9EA822AE-7B0C-43CD-AE19-9F87F57FF602}"/>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4C979847-A206-4175-917E-669999FC6785}"/>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46BBED84-AFE5-4E2C-B1C9-7E95F7C0CB97}"/>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4ACCACB5-4AE4-4402-AC87-9CC358A8CF46}"/>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BBA26B55-D856-4E2F-A258-788168A52A1B}"/>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B6BD4BEF-BFC2-4FCA-8469-59916FC14604}"/>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F91EA5B6-D3C2-4628-9323-67754B999377}"/>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AEAC37A6-6629-49FD-8FA7-5FB0DBFD322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FE06341E-F7A8-4DF8-B326-CFA7726CD808}"/>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80AB3B38-F2BB-471F-9F83-357EB09FF0F1}"/>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AB2E9FE0-E2BC-4B83-9C6A-30A3CF34767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6A393E2E-8992-4782-9B4D-91033CC21C05}"/>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B005D69B-3079-4914-96C8-0E8D2658E571}"/>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03C8523F-9AB4-472F-B64E-BE38EED5DE92}"/>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19016A93-6B77-41B1-987D-945F531FB893}"/>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E17DB639-58F5-4CF8-8593-E085A326B856}"/>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A18FBAB4-1345-4455-8AF5-6A8C0C9D25B0}"/>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124518E3-3355-4743-9D98-0F3595D75ADD}"/>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A78AA4A9-4BEF-4FD4-A4DB-CFFF12BBD21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EF7A6F33-C18A-4C0D-A36A-A78DDC96BA8F}"/>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D1029155-F1EE-420B-B9AD-8022EE46193C}"/>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44A81247-05CE-405D-B4C3-F0154DAEC2A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F9B62EF9-916A-4EB6-B1E4-96949858173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303B1BFB-A7FF-4A6B-9C2E-E02838CF5D00}"/>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DF506342-B921-4096-BE9E-C226E7B417B7}"/>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0918B411-F531-4E11-8D6C-55616638EC67}"/>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B94068F5-CD99-48B4-9A93-3127F6BA843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39D07CAE-807A-485E-9137-6D95C8521FD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3827E871-822B-4C2D-9421-E76ACBB16F34}"/>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B9744922-37D3-4BA0-8096-D1BE564CD5C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84A0AAC8-E827-4795-A891-186EF164352F}"/>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56CBE7C2-1572-4582-876F-F37352ABBB9D}"/>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0BED3EB3-CCB2-4466-883D-0F32C38709B9}"/>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52D7699F-5C16-434E-B308-E780E40B7752}"/>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B74F1881-656F-4166-83EB-227078526391}"/>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374D682D-96F3-4685-A262-4F835C78DE38}"/>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FDE8852C-7171-48DD-8968-CD30A8DA2062}"/>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C1AD4800-5194-414B-8514-0B6789474323}"/>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ECC1A08F-93E1-410E-85B8-6C8C7133670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48B7B562-7057-4C80-82D1-272FD7D1FCC4}"/>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39CF43CF-8A9A-47CF-94AF-6D7018E34AE1}"/>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341B8617-C658-4E85-BC5A-203FD54A2622}"/>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259054BD-AE21-4AAF-B632-9C9C4FB60B49}"/>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CBA6C0A6-7309-410C-BA5D-63845ED230F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5D27E261-9DBC-4C59-B05D-18796B3D8CC5}"/>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50C5A97F-93A6-4BC3-9F3B-7EFEF44C251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8C823D04-0264-4CD6-92C1-61496897BAE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4243A853-6150-4BC9-B53F-E92455096F8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5E9A345A-D098-43D2-9FE2-B7FB3365EEEC}"/>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0B7DACDA-CE0E-44B3-912F-BD95E634AA7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DFE61126-D9B5-4884-AB77-1189CA11CD2D}"/>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C62519CB-64E8-4F42-9067-57EE29603A5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8C9B5698-57D3-4839-9D1F-AAA35C17EF0C}"/>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643063B3-CC52-44C4-9618-8B9A6504F88F}"/>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7FA96A1C-0017-43DC-80CE-4352C5047BE0}"/>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62545626-9952-4A0F-8ACC-3BB8C0A4529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0EDFBB34-F4A0-4318-8A17-4A42122A2B7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4AA69EF6-261C-41BA-BD94-CFD6952F4B45}"/>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1C021A72-844E-453C-AF50-18A4251CD0D4}"/>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F68EE5F1-7004-4946-B2B7-484212E30AE9}"/>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C5C02461-A4F7-497A-8554-8C69BB2BB45A}"/>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6622DC31-2775-4F9D-916E-E943CC2ADC4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9E11D319-ED44-44A1-97A2-CC3D390B8324}"/>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D485350B-3D33-45D9-9594-C313D9F0F2C6}"/>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5B7556DD-D59C-44F4-91E5-6F908F3F66E6}"/>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820438D5-59E7-48BA-A96A-BB23290D53BD}"/>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62BC4E49-CC3A-4086-8F7D-3C1A2D17F6AB}"/>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84C75A26-88A1-4E53-87C4-D75508E1C047}"/>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0A18D24F-945F-4F3C-A012-8E1831A8A77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3F7EF5B3-4019-4E96-88ED-6ADF9F65F954}"/>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2CD0A9FE-3F3F-4D44-AF7E-7FF2002DB884}"/>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2E68AF84-C206-41BF-ACF3-10291236696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71EDD95B-E794-4173-8074-23D31176E28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977FA053-B4B5-4CA8-BB6F-AB057061BA5D}"/>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D1F2DDBE-10C7-4EB5-A173-7E3EFA96B185}"/>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23FBEA26-1D51-4EEB-BAEC-BA724FAC753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C148AB0A-8BE7-4E68-941A-9420B7A66A3F}"/>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D21AD3E7-D444-4BFA-BDAD-EA6B16114B26}"/>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D9EA0DE8-3B4D-4C75-A5F5-54CDF4317286}"/>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8695DE66-6EB3-43A3-9832-D50E49B34D64}"/>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E5DA405E-C2FC-4856-BBDC-04429D8966C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6BC4EAB3-7501-4B30-98C9-C318183FB966}"/>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A87E2C0E-144A-4410-8CAF-B4CA0D8B1554}"/>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5D5B11A3-4E4B-4B11-B804-F155B9B7002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2990938E-49BE-4ED2-A614-D8A11F60C291}"/>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DEF7F2CB-1346-48D4-AB7C-DC24E43DCB8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96A80E7A-5370-40F3-9723-7E753206B735}"/>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A13DFE43-FE12-425C-AE34-2DE8B131C115}"/>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A809023C-F01F-454E-A37E-1B65BF8E0E7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A4CE0282-DA9C-4537-9D8D-2E107004431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80480928-037D-43A9-AF48-71CD6A4FBAE0}"/>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8DDDE7C7-6621-44FD-B2D7-61DEF4B6E6EF}"/>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AE5A1AFB-6A20-427B-AA37-F4A5F2BF029B}"/>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FBF2ED58-6523-43A3-87D2-FDB48AEAE52E}"/>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05A2BC6B-8880-49E1-98E3-95A7B10976E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43D108FC-DDEF-40B1-B25C-A8824D4E3441}"/>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33B7E5C1-9867-4BB3-807F-BB30D3EC1CC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5B6AF6AF-C04D-411E-B9C1-BB830F322866}"/>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3E3AE887-8E89-4B19-9552-EFE1E474EC64}"/>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C9F5894F-21BD-4891-A211-09ED74A5FCBA}"/>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2865D309-8268-4038-9BF1-55F760121443}"/>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5358D4D4-BBCF-40EA-A14D-A165D3BA6444}"/>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754BB927-BCB5-4C3D-AB20-E1B577431BC5}"/>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EB02E1A0-AE2E-42E3-B8D1-D9B68F432A8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1859CB5F-DBFF-4F3D-8EB8-9962229DF71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5A533677-32B4-4CB3-AFA8-E45B417C6BB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E0DEF049-F96E-4160-8631-758F7670191C}"/>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2B3D6375-0DEB-4BC2-A166-4A5CFBDB737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A79F2EA2-A93D-4BC0-8BE6-EFD7D3592DF7}"/>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2147080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2" descr="Gold Texture Background Image">
            <a:extLst>
              <a:ext uri="{FF2B5EF4-FFF2-40B4-BE49-F238E27FC236}">
                <a16:creationId xmlns:a16="http://schemas.microsoft.com/office/drawing/2014/main" id="{744B9649-FB97-43B5-BE5F-2F69B62FB3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16</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US" sz="3200" b="1">
                <a:solidFill>
                  <a:schemeClr val="bg1"/>
                </a:solidFill>
                <a:latin typeface="Montserrat" panose="00000500000000000000" pitchFamily="2" charset="0"/>
              </a:rPr>
              <a:t>Các bộ phận của cây gồm:</a:t>
            </a:r>
            <a:endParaRPr lang="en-US" sz="48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25989" y="4042571"/>
            <a:ext cx="2344975" cy="461665"/>
          </a:xfrm>
          <a:prstGeom prst="rect">
            <a:avLst/>
          </a:prstGeom>
          <a:noFill/>
        </p:spPr>
        <p:txBody>
          <a:bodyPr wrap="square" rtlCol="0">
            <a:spAutoFit/>
          </a:bodyPr>
          <a:lstStyle/>
          <a:p>
            <a:r>
              <a:rPr lang="en-US" sz="2400" b="1">
                <a:solidFill>
                  <a:schemeClr val="bg1"/>
                </a:solidFill>
                <a:latin typeface="Montserrat" panose="00000500000000000000" pitchFamily="2" charset="0"/>
              </a:rPr>
              <a:t>Rễ, thân</a:t>
            </a:r>
            <a:endParaRPr lang="fr-FR" sz="32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25988" y="5028912"/>
            <a:ext cx="2344975" cy="830997"/>
          </a:xfrm>
          <a:prstGeom prst="rect">
            <a:avLst/>
          </a:prstGeom>
          <a:noFill/>
        </p:spPr>
        <p:txBody>
          <a:bodyPr wrap="square" rtlCol="0">
            <a:spAutoFit/>
          </a:bodyPr>
          <a:lstStyle/>
          <a:p>
            <a:r>
              <a:rPr lang="en-US" sz="2400" b="1">
                <a:solidFill>
                  <a:schemeClr val="bg1"/>
                </a:solidFill>
                <a:latin typeface="Montserrat" panose="00000500000000000000" pitchFamily="2" charset="0"/>
              </a:rPr>
              <a:t>Rễ, thân, lá, hoa</a:t>
            </a:r>
            <a:endParaRPr lang="fr-FR" sz="32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76848" y="4042571"/>
            <a:ext cx="2162475" cy="461665"/>
          </a:xfrm>
          <a:prstGeom prst="rect">
            <a:avLst/>
          </a:prstGeom>
          <a:noFill/>
        </p:spPr>
        <p:txBody>
          <a:bodyPr wrap="square" rtlCol="0">
            <a:spAutoFit/>
          </a:bodyPr>
          <a:lstStyle/>
          <a:p>
            <a:r>
              <a:rPr lang="en-US" sz="2400" b="1">
                <a:solidFill>
                  <a:schemeClr val="bg1"/>
                </a:solidFill>
                <a:latin typeface="Montserrat" panose="00000500000000000000" pitchFamily="2" charset="0"/>
              </a:rPr>
              <a:t>Rễ, thân, lá</a:t>
            </a:r>
            <a:endParaRPr lang="fr-FR" sz="32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68471" y="5018726"/>
            <a:ext cx="2432566" cy="830997"/>
          </a:xfrm>
          <a:prstGeom prst="rect">
            <a:avLst/>
          </a:prstGeom>
          <a:noFill/>
        </p:spPr>
        <p:txBody>
          <a:bodyPr wrap="square" rtlCol="0">
            <a:spAutoFit/>
          </a:bodyPr>
          <a:lstStyle/>
          <a:p>
            <a:r>
              <a:rPr lang="en-US" sz="2400" b="1">
                <a:solidFill>
                  <a:srgbClr val="FFC000"/>
                </a:solidFill>
                <a:latin typeface="Montserrat" panose="00000500000000000000" pitchFamily="2" charset="0"/>
              </a:rPr>
              <a:t>Rễ, thân, lá, hoa, quả</a:t>
            </a:r>
            <a:endParaRPr lang="fr-FR" sz="3200">
              <a:solidFill>
                <a:srgbClr val="FFC000"/>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D.</a:t>
            </a:r>
          </a:p>
        </p:txBody>
      </p:sp>
    </p:spTree>
    <p:extLst>
      <p:ext uri="{BB962C8B-B14F-4D97-AF65-F5344CB8AC3E}">
        <p14:creationId xmlns:p14="http://schemas.microsoft.com/office/powerpoint/2010/main" val="1586510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repeatCount="indefinite" fill="hold" grpId="0"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randombar(horizontal)">
                                      <p:cBhvr>
                                        <p:cTn id="7" dur="500"/>
                                        <p:tgtEl>
                                          <p:spTgt spid="33"/>
                                        </p:tgtEl>
                                      </p:cBhvr>
                                    </p:animEffect>
                                  </p:childTnLst>
                                </p:cTn>
                              </p:par>
                              <p:par>
                                <p:cTn id="8" presetID="32" presetClass="emph" presetSubtype="0" repeatCount="indefinite" fill="hold" nodeType="withEffect">
                                  <p:stCondLst>
                                    <p:cond delay="0"/>
                                  </p:stCondLst>
                                  <p:childTnLst>
                                    <p:animRot by="120000">
                                      <p:cBhvr>
                                        <p:cTn id="9" dur="100" fill="hold">
                                          <p:stCondLst>
                                            <p:cond delay="0"/>
                                          </p:stCondLst>
                                        </p:cTn>
                                        <p:tgtEl>
                                          <p:spTgt spid="20"/>
                                        </p:tgtEl>
                                        <p:attrNameLst>
                                          <p:attrName>r</p:attrName>
                                        </p:attrNameLst>
                                      </p:cBhvr>
                                    </p:animRot>
                                    <p:animRot by="-240000">
                                      <p:cBhvr>
                                        <p:cTn id="10" dur="200" fill="hold">
                                          <p:stCondLst>
                                            <p:cond delay="200"/>
                                          </p:stCondLst>
                                        </p:cTn>
                                        <p:tgtEl>
                                          <p:spTgt spid="20"/>
                                        </p:tgtEl>
                                        <p:attrNameLst>
                                          <p:attrName>r</p:attrName>
                                        </p:attrNameLst>
                                      </p:cBhvr>
                                    </p:animRot>
                                    <p:animRot by="240000">
                                      <p:cBhvr>
                                        <p:cTn id="11" dur="200" fill="hold">
                                          <p:stCondLst>
                                            <p:cond delay="400"/>
                                          </p:stCondLst>
                                        </p:cTn>
                                        <p:tgtEl>
                                          <p:spTgt spid="20"/>
                                        </p:tgtEl>
                                        <p:attrNameLst>
                                          <p:attrName>r</p:attrName>
                                        </p:attrNameLst>
                                      </p:cBhvr>
                                    </p:animRot>
                                    <p:animRot by="-240000">
                                      <p:cBhvr>
                                        <p:cTn id="12" dur="200" fill="hold">
                                          <p:stCondLst>
                                            <p:cond delay="600"/>
                                          </p:stCondLst>
                                        </p:cTn>
                                        <p:tgtEl>
                                          <p:spTgt spid="20"/>
                                        </p:tgtEl>
                                        <p:attrNameLst>
                                          <p:attrName>r</p:attrName>
                                        </p:attrNameLst>
                                      </p:cBhvr>
                                    </p:animRot>
                                    <p:animRot by="120000">
                                      <p:cBhvr>
                                        <p:cTn id="13" dur="200" fill="hold">
                                          <p:stCondLst>
                                            <p:cond delay="800"/>
                                          </p:stCondLst>
                                        </p:cTn>
                                        <p:tgtEl>
                                          <p:spTgt spid="2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033709A8-40B4-4456-AC49-8647566ADCC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17</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US" sz="3200" b="1">
                <a:solidFill>
                  <a:schemeClr val="bg1"/>
                </a:solidFill>
                <a:latin typeface="Montserrat" panose="00000500000000000000" pitchFamily="2" charset="0"/>
              </a:rPr>
              <a:t>Bác sĩ thường làm công việc gì?</a:t>
            </a:r>
            <a:endParaRPr lang="en-US" sz="72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25989" y="4042571"/>
            <a:ext cx="2344975" cy="461665"/>
          </a:xfrm>
          <a:prstGeom prst="rect">
            <a:avLst/>
          </a:prstGeom>
          <a:noFill/>
        </p:spPr>
        <p:txBody>
          <a:bodyPr wrap="square" rtlCol="0">
            <a:spAutoFit/>
          </a:bodyPr>
          <a:lstStyle/>
          <a:p>
            <a:r>
              <a:rPr lang="en-US" sz="2400" b="1">
                <a:solidFill>
                  <a:schemeClr val="bg1"/>
                </a:solidFill>
                <a:latin typeface="Montserrat" panose="00000500000000000000" pitchFamily="2" charset="0"/>
              </a:rPr>
              <a:t>Dạy học</a:t>
            </a:r>
            <a:endParaRPr lang="fr-FR" sz="32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25988" y="5028912"/>
            <a:ext cx="2344975" cy="830997"/>
          </a:xfrm>
          <a:prstGeom prst="rect">
            <a:avLst/>
          </a:prstGeom>
          <a:noFill/>
        </p:spPr>
        <p:txBody>
          <a:bodyPr wrap="square" rtlCol="0">
            <a:spAutoFit/>
          </a:bodyPr>
          <a:lstStyle/>
          <a:p>
            <a:r>
              <a:rPr lang="en-US" sz="2400" b="1">
                <a:solidFill>
                  <a:schemeClr val="bg1"/>
                </a:solidFill>
                <a:latin typeface="Montserrat" panose="00000500000000000000" pitchFamily="2" charset="0"/>
              </a:rPr>
              <a:t>Khám chữa bệnh</a:t>
            </a:r>
            <a:endParaRPr lang="fr-FR" sz="32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76848" y="4042571"/>
            <a:ext cx="2162475" cy="461665"/>
          </a:xfrm>
          <a:prstGeom prst="rect">
            <a:avLst/>
          </a:prstGeom>
          <a:noFill/>
        </p:spPr>
        <p:txBody>
          <a:bodyPr wrap="square" rtlCol="0">
            <a:spAutoFit/>
          </a:bodyPr>
          <a:lstStyle/>
          <a:p>
            <a:r>
              <a:rPr lang="en-US" sz="2400" b="1">
                <a:solidFill>
                  <a:schemeClr val="bg1"/>
                </a:solidFill>
                <a:latin typeface="Montserrat" panose="00000500000000000000" pitchFamily="2" charset="0"/>
              </a:rPr>
              <a:t>Nấu ăn</a:t>
            </a:r>
            <a:endParaRPr lang="fr-FR" sz="32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62334" y="5104620"/>
            <a:ext cx="2432566" cy="461665"/>
          </a:xfrm>
          <a:prstGeom prst="rect">
            <a:avLst/>
          </a:prstGeom>
          <a:noFill/>
        </p:spPr>
        <p:txBody>
          <a:bodyPr wrap="square" rtlCol="0">
            <a:spAutoFit/>
          </a:bodyPr>
          <a:lstStyle/>
          <a:p>
            <a:r>
              <a:rPr lang="en-US" sz="2400" b="1">
                <a:solidFill>
                  <a:schemeClr val="bg1"/>
                </a:solidFill>
                <a:latin typeface="Montserrat" panose="00000500000000000000" pitchFamily="2" charset="0"/>
              </a:rPr>
              <a:t>Lái xe</a:t>
            </a:r>
            <a:endParaRPr lang="fr-FR" sz="32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6CCF924C-39D7-48A2-B802-FF5A685DFF88}"/>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4F8014BD-FAD3-40A9-82E8-32CBEAD7752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37C527A7-18B8-432F-9283-A613CC7D0DA4}"/>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8011139E-4B73-424F-A57E-E992259FA3C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EF9AAADD-5D66-4F7B-8172-2CF74E2BA84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CA832CF0-41CF-4E95-B621-8A327478367C}"/>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33AEF3C6-32B2-4B15-B52D-D00B6E394FF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0447E170-EE16-4594-BEDC-598DF25F42D5}"/>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87CD0CDE-922E-4C20-8B92-A3417187CC1D}"/>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5906C41B-A584-4291-AE8C-AB7212E7A729}"/>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98BD84C9-1FC4-497E-9020-5AF27EE46735}"/>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903BBFB4-60A3-4703-9D58-1279FE2B069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92CC3C33-1007-4B85-9EEB-9CFFEBA8F690}"/>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DF9CDD65-0409-46A6-A9F9-67A02CECE5F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46F0B070-5FF1-4B02-94FC-463A7594329C}"/>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BA8E6477-AE6F-4EF2-8A0B-38EFD8AF217A}"/>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F0821F50-7287-4D7C-B11C-E297996A91B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AB2DF44D-C17F-44AF-836C-3B73397D3EDF}"/>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FDCE3D8D-EDE7-41B1-A590-D0E4BA77872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CB75114F-97AE-4B93-B208-1F14A773CE1C}"/>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9E300DFC-23AE-4073-BE16-C3AF56726C1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0866758B-5695-41A5-9A21-A3251E726AE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5BC0C669-476E-49BC-851B-820E079D0A08}"/>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D0E6841B-7F52-401C-A8DB-3299F24A4C4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EB3C957F-44F0-4122-BD2D-FEC7CA95874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E1A07BB3-6F48-47A9-A4C2-49F9F50E770D}"/>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E68FFABA-9F00-40C3-AA50-914A3253C82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40964B64-3C21-4901-B20D-2FF447F38E4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F1613B30-6DDC-432E-B6AC-F8C8032FDE1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A27585A9-A98A-4EAC-A256-7C097E22D9E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999AF392-3BB0-4A16-85B2-E3B1EDF4B8AB}"/>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3DF0B66F-0BE7-4D8B-8C0A-8B67631E2C72}"/>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8D9D756B-B2B1-42ED-BD56-AB251891D8D3}"/>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7426DD15-E89B-4ACC-B9ED-50BF1918BBB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2BDE9699-4A49-4484-BCE1-F0F0078C2AD1}"/>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A8B51A9A-9AC2-40D9-9094-4832B6B3B0E5}"/>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0397F106-6213-4388-9F73-31D2413A5703}"/>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D7764EDF-7895-461C-B958-A5CF6C73325F}"/>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25BE1386-2BFF-45B3-AF7F-0CE68D1F482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1D5C5039-1DD0-4228-9D23-70082B550BD4}"/>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124DBCEE-8889-4D55-9B68-E4714E879D5B}"/>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7B0D040E-C056-462E-97C0-0A61F09FEB47}"/>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93976F9E-3D6B-456D-B1D5-7634A69119A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D68D6403-3A3A-4957-8398-490D816AD301}"/>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A59B0665-4716-4C56-9F4A-1C26FF4CCE4C}"/>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D9731263-F294-4E04-BEB0-21155C68C2D7}"/>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2C6A2C9B-AA44-4262-BC74-23036091B151}"/>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15A1007B-F5B1-4F29-8DF8-9D27B29507C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9B776644-FC81-4395-B331-624416B29F7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9E9B6A2E-CCF6-4435-A4BB-7102594AACF2}"/>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D46C8A64-1005-4D1F-B417-33698B87E0EA}"/>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5EDE33F6-CA28-4771-BF31-9A257F4366D0}"/>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889433D6-746F-4270-B5A6-7F5DF36EBF6B}"/>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9053D502-B292-4082-A5BA-691E7F9BABF0}"/>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D56155B2-ED20-4DF4-8792-1B28660305A4}"/>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83D3CAEA-6EDB-4BA1-8724-A9AF3FDE7B1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DF4FD76E-5192-4B0F-842E-1620E104D55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BAA896DB-A95E-4E4D-B535-8E356385CF86}"/>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B683E7FB-A05D-46BF-A3FD-1F12D90E51C4}"/>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8F61EEEC-F917-4380-BFF2-B090C988F4EC}"/>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C9948FC2-28C9-4757-AD92-0520FA6BBF86}"/>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5966A26E-E7F9-466B-B179-6C8DEB9CA30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F9DCD1AE-33C9-4354-BF6B-12B1650311B5}"/>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9FFD1A5B-776B-44B8-9C6D-A186CB65F3A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92D897E5-8F81-4BCA-8528-AC89B3BD2953}"/>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F698164F-E54C-4983-B9FA-D27AEF92B3C2}"/>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3CEC9A36-6F61-4228-A524-6281F9AEEB4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206A7680-41B1-4662-B16D-C66ED3F166B6}"/>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246B42DC-0C07-450E-BE4A-A80D9200D678}"/>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D71BDB62-C1F7-45D2-976F-157580552F18}"/>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D7F8B610-EA35-4F4C-A2A6-98294CBFC46E}"/>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20678FCD-A1C8-4F3F-90BF-493B1FC659F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0B86F6C8-877C-4F01-B69F-9256108A0AF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EC414B3A-DEBA-4D11-9B67-877F70A9584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EDC0D397-917F-4745-8118-E7879B8E355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9B95F834-A1B0-4EEA-9AA2-A6654F4F1F0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0E04D862-BDE4-441F-9510-E6E9FCA63FC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9462504A-D3E0-43F3-A352-7C66B848A8D9}"/>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BD7DF437-FA7F-4A14-B2C9-5723857E5795}"/>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F9B4066F-101A-4513-B089-755489773994}"/>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025108D0-E810-487A-94FB-3B0AD897FF3C}"/>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C3E61799-8B56-42D5-8B1B-BF12E137C8C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CB1A5ED9-81C6-43E6-9AE5-F712CDA45EC2}"/>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94BD18AC-E984-4F5C-B5DB-F658F5230835}"/>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44B48A95-517A-496C-A645-E8EE1D47260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FDC9B140-E7C2-4F5E-AD7F-6ABC9330397C}"/>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CD9E4399-1396-4176-B138-1F8EFB3F00EB}"/>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F12DA7BE-A70C-435D-B975-CC5013ECB22F}"/>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CA151438-E596-4B38-AFE6-97626D34B06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4CB8D2C3-5BA2-4EB5-B674-FBB715E12780}"/>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3873114D-408D-406B-B778-FDEDE443197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DA43E93C-36E0-4A41-A938-D72EAF76BF51}"/>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43832000-2FF5-4C0D-ACCB-7CC32DB65875}"/>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13CF5BDF-98BA-449D-A97E-E92642C87A6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D1C19283-F9D4-4E08-93D3-E8673C1C2EA1}"/>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D934EF4A-A6BE-4BB0-B666-3B710CDA50A7}"/>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E89C238C-9DCE-4766-8421-92726AACECB4}"/>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A7BD3FE6-9B46-4245-A01A-EC2BB360BAFF}"/>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1AE78452-06A0-4292-A835-9EA04BB34DF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025E0942-ACF6-459C-AF50-35D5A84E8C2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7DB13F4E-FFA9-4E91-B0DC-3C6400D07B18}"/>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9CE25FFF-FD9C-4090-9999-2BC0DA510219}"/>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56B3B149-A841-4D60-AE21-C93BB7D09FBA}"/>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590DC35A-5F28-4115-941B-F94B84728BDE}"/>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6DC31076-D339-410B-8C53-2374231B15AD}"/>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0BC40693-58EB-4142-87EF-137639B2A2E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A623726C-1F99-41B9-BD7A-03F92C33490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40711C98-1619-47D3-AAE2-796A255691B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9BC9DB8C-B769-42EF-AA02-478AF66D3914}"/>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E6588C2F-DF17-4F24-99C8-83B327669D0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6EDE1B3D-CA1D-41D9-B35E-BB61E47C911C}"/>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D1613227-E891-4E7F-84F8-C9BCC90064B5}"/>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80A15B15-B6A6-444E-A4C5-C34239C8B557}"/>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00F9991D-2ACD-4437-838F-14B69A03E7F1}"/>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EAD1795D-E972-4026-BDB0-05CAB265F8F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0C52DADE-AEA7-4724-BDDF-B724BEBAD513}"/>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F8F66AE0-9C6E-4049-A302-B920165FE44F}"/>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7E5ECE4D-1706-4105-B868-6300DD0621E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C008DABB-5A81-4CE9-85F7-6BB0C0ACD5DD}"/>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E6B5C448-2FE4-4E07-8569-A1ED0CFCC7F0}"/>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4AE3B984-EB1E-4EE6-AC8E-202245247F05}"/>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DB6C93B9-E743-40F6-86E1-DDF0B6738780}"/>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2C04DA44-6F01-4C46-A3A8-E63D8D24D460}"/>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0B4DCB3D-D5A0-4784-BC7E-D977672B3D1E}"/>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4120DF6E-44A3-4447-9FE7-D1E0FF57E45B}"/>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74444CB7-9995-4279-9805-24B03254CE7C}"/>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EDBD170F-4BE5-4EC7-AC61-102D29BFC8F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66FCC56C-78DE-424A-8BFA-4B8E7614F01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E1CC08E5-726A-4364-8496-930DC787233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A5F4043B-28FA-47BD-80ED-C9B83680516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8B474B5F-D48F-4C11-AAF0-6D6DF0C4B11E}"/>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F586E487-73B4-43E7-BF32-E98FFF74B9BC}"/>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0F6ADD6C-D534-4800-A6FB-E50011639324}"/>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C36B71F0-4702-4B5D-9C18-3866718C0598}"/>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1C2D87C6-56F3-469F-8061-0D87DF9CE35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233282D1-99D4-4836-89A5-23B38C6CA06F}"/>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58CC392A-8868-4B38-A841-D81ABD194445}"/>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DD0B4448-8144-436F-BFC7-2E86B86120A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5B4C7E76-DBA7-4357-A7A0-AF68273E2DA1}"/>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E98A2761-71AB-4ED7-BA19-4D9E2FC0B22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88C7F2A4-EC98-4BC0-88D9-2A7D2363655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6B05DAB1-B55F-4374-ABE8-98C32922CC10}"/>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D209567F-D511-4320-B576-4B38FD1EA0E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54170CBC-BF03-460A-84CA-1C5F3F498F39}"/>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BCE13A66-0479-40E9-916F-E6BB6A42AFE6}"/>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C473B414-6CEF-42D6-B2ED-CF14D1C883B5}"/>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952464EC-3CB9-4E62-95B0-4802A43B98E6}"/>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8766BE60-9C90-4CE1-BC2D-D344DF7B9ED3}"/>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30D33883-508B-4695-B372-B35C233C1588}"/>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A7F8EEC4-BC03-4111-BBBB-C6008B3DE6B5}"/>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2823B30B-2E53-4FE4-9081-B90117AC4320}"/>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3D8DE56E-4AF5-4AB9-BB1E-0D75DF2BACA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0977E90F-CE9F-408C-BE2C-4350648ED470}"/>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C2C8A91F-822D-4282-8108-6A1CAD590EBE}"/>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23294206-1B1A-427C-AA60-F0B16804A1E8}"/>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E64A19E9-D451-40E0-8BE2-F016E09F6E2D}"/>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FD3B2289-EF3A-41D6-8017-5069260A91B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805BB2F8-DB15-488C-A613-EA1A5BCACD4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C56EC79C-5914-4BF0-ACB2-D1ABED66B61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B0FD6C4B-ADF8-487E-8732-8A784184661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528B076D-DD4A-4597-A3C1-5C4F6B04F7B3}"/>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F3C7F88A-14FB-4E16-AA3C-0A1503E2C4A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6A163989-48A5-4F8D-A8A9-EFC36E683A16}"/>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3984AB43-8500-4C4D-8C62-B2C45FCDBE4C}"/>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6420623C-47CD-4231-9021-01FD6560A36D}"/>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ED427821-CDDD-4271-992D-428D04E2D747}"/>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00169761-9689-4A6F-A2DB-19B87FD510D4}"/>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D2797E4F-0634-4317-8928-4925D676F846}"/>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4DC8EA6A-BD26-41CC-B287-3D0626C35B5A}"/>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C22CBF42-5217-4647-8192-1D32DCC8A202}"/>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F9892FE1-9852-4F02-8839-CBC928650A3A}"/>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5E7A401C-4B45-47A0-9925-001BA4077461}"/>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9D7C66AD-C521-4619-A9D3-C1CE45641753}"/>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1699C52A-A0A2-4E71-946A-25F73693DFBB}"/>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C7485681-D5AC-4B3D-B5D4-D4C3E169A5E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3CDA8C4D-F1A2-4569-9D09-67EE1A3CD29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B25426D7-B533-4A53-A3BC-0190782F74AB}"/>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60A69C6A-DA75-4C95-87E3-3E7B60D49D32}"/>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44AA32B9-BC35-496F-949B-FF0D2A53C35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4A5C222B-CA41-4E34-91D4-E12E6018EB7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0B63B4BF-47C0-40C4-B6BE-EFB6FCC2851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64532459-74D4-4CBA-AC1C-097804BBBC07}"/>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5149BB54-5C3E-47D0-B101-3570FEDF0D4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23FA25A9-4095-4EE5-BB0B-93BDF58D5A2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216ED082-2723-4C38-9042-94152CB94D7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7E2030BC-2479-4713-936D-99DA07D0D48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A709DD5B-A9FE-45C8-BC31-4F10EE76EBE1}"/>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018E40A3-9FDF-4E5C-802B-057B6CBACEF2}"/>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4142204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2" descr="Gold Texture Background Image">
            <a:extLst>
              <a:ext uri="{FF2B5EF4-FFF2-40B4-BE49-F238E27FC236}">
                <a16:creationId xmlns:a16="http://schemas.microsoft.com/office/drawing/2014/main" id="{707710D9-ECDA-4710-A8D9-24EF9A9E2E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17</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US" sz="3200" b="1">
                <a:solidFill>
                  <a:schemeClr val="bg1"/>
                </a:solidFill>
                <a:latin typeface="Montserrat" panose="00000500000000000000" pitchFamily="2" charset="0"/>
              </a:rPr>
              <a:t>Bác sĩ thường làm công việc gì?</a:t>
            </a:r>
            <a:endParaRPr lang="en-US" sz="72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925989" y="4042571"/>
            <a:ext cx="2344975" cy="461665"/>
          </a:xfrm>
          <a:prstGeom prst="rect">
            <a:avLst/>
          </a:prstGeom>
          <a:noFill/>
        </p:spPr>
        <p:txBody>
          <a:bodyPr wrap="square" rtlCol="0">
            <a:spAutoFit/>
          </a:bodyPr>
          <a:lstStyle/>
          <a:p>
            <a:r>
              <a:rPr lang="en-US" sz="2400" b="1">
                <a:solidFill>
                  <a:schemeClr val="bg1"/>
                </a:solidFill>
                <a:latin typeface="Montserrat" panose="00000500000000000000" pitchFamily="2" charset="0"/>
              </a:rPr>
              <a:t>Dạy học</a:t>
            </a:r>
            <a:endParaRPr lang="fr-FR" sz="32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925988" y="5028912"/>
            <a:ext cx="2344975" cy="830997"/>
          </a:xfrm>
          <a:prstGeom prst="rect">
            <a:avLst/>
          </a:prstGeom>
          <a:noFill/>
        </p:spPr>
        <p:txBody>
          <a:bodyPr wrap="square" rtlCol="0">
            <a:spAutoFit/>
          </a:bodyPr>
          <a:lstStyle/>
          <a:p>
            <a:r>
              <a:rPr lang="en-US" sz="2400" b="1">
                <a:solidFill>
                  <a:srgbClr val="FFC000"/>
                </a:solidFill>
                <a:latin typeface="Montserrat" panose="00000500000000000000" pitchFamily="2" charset="0"/>
              </a:rPr>
              <a:t>Khám chữa bệnh</a:t>
            </a:r>
            <a:endParaRPr lang="fr-FR" sz="3200">
              <a:solidFill>
                <a:srgbClr val="FFC000"/>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76848" y="4042571"/>
            <a:ext cx="2162475" cy="461665"/>
          </a:xfrm>
          <a:prstGeom prst="rect">
            <a:avLst/>
          </a:prstGeom>
          <a:noFill/>
        </p:spPr>
        <p:txBody>
          <a:bodyPr wrap="square" rtlCol="0">
            <a:spAutoFit/>
          </a:bodyPr>
          <a:lstStyle/>
          <a:p>
            <a:r>
              <a:rPr lang="en-US" sz="2400" b="1">
                <a:solidFill>
                  <a:schemeClr val="bg1"/>
                </a:solidFill>
                <a:latin typeface="Montserrat" panose="00000500000000000000" pitchFamily="2" charset="0"/>
              </a:rPr>
              <a:t>Nấu ăn</a:t>
            </a:r>
            <a:endParaRPr lang="fr-FR" sz="32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62334" y="5104620"/>
            <a:ext cx="2432566" cy="461665"/>
          </a:xfrm>
          <a:prstGeom prst="rect">
            <a:avLst/>
          </a:prstGeom>
          <a:noFill/>
        </p:spPr>
        <p:txBody>
          <a:bodyPr wrap="square" rtlCol="0">
            <a:spAutoFit/>
          </a:bodyPr>
          <a:lstStyle/>
          <a:p>
            <a:r>
              <a:rPr lang="en-US" sz="2400" b="1">
                <a:solidFill>
                  <a:schemeClr val="bg1"/>
                </a:solidFill>
                <a:latin typeface="Montserrat" panose="00000500000000000000" pitchFamily="2" charset="0"/>
              </a:rPr>
              <a:t>Lái xe</a:t>
            </a:r>
            <a:endParaRPr lang="fr-FR" sz="32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spTree>
    <p:extLst>
      <p:ext uri="{BB962C8B-B14F-4D97-AF65-F5344CB8AC3E}">
        <p14:creationId xmlns:p14="http://schemas.microsoft.com/office/powerpoint/2010/main" val="2543547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repeatCount="indefinite"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500"/>
                                        <p:tgtEl>
                                          <p:spTgt spid="31"/>
                                        </p:tgtEl>
                                      </p:cBhvr>
                                    </p:animEffect>
                                  </p:childTnLst>
                                </p:cTn>
                              </p:par>
                              <p:par>
                                <p:cTn id="8" presetID="32" presetClass="emph" presetSubtype="0" repeatCount="indefinite" fill="hold" nodeType="withEffect">
                                  <p:stCondLst>
                                    <p:cond delay="0"/>
                                  </p:stCondLst>
                                  <p:childTnLst>
                                    <p:animRot by="120000">
                                      <p:cBhvr>
                                        <p:cTn id="9" dur="100" fill="hold">
                                          <p:stCondLst>
                                            <p:cond delay="0"/>
                                          </p:stCondLst>
                                        </p:cTn>
                                        <p:tgtEl>
                                          <p:spTgt spid="20"/>
                                        </p:tgtEl>
                                        <p:attrNameLst>
                                          <p:attrName>r</p:attrName>
                                        </p:attrNameLst>
                                      </p:cBhvr>
                                    </p:animRot>
                                    <p:animRot by="-240000">
                                      <p:cBhvr>
                                        <p:cTn id="10" dur="200" fill="hold">
                                          <p:stCondLst>
                                            <p:cond delay="200"/>
                                          </p:stCondLst>
                                        </p:cTn>
                                        <p:tgtEl>
                                          <p:spTgt spid="20"/>
                                        </p:tgtEl>
                                        <p:attrNameLst>
                                          <p:attrName>r</p:attrName>
                                        </p:attrNameLst>
                                      </p:cBhvr>
                                    </p:animRot>
                                    <p:animRot by="240000">
                                      <p:cBhvr>
                                        <p:cTn id="11" dur="200" fill="hold">
                                          <p:stCondLst>
                                            <p:cond delay="400"/>
                                          </p:stCondLst>
                                        </p:cTn>
                                        <p:tgtEl>
                                          <p:spTgt spid="20"/>
                                        </p:tgtEl>
                                        <p:attrNameLst>
                                          <p:attrName>r</p:attrName>
                                        </p:attrNameLst>
                                      </p:cBhvr>
                                    </p:animRot>
                                    <p:animRot by="-240000">
                                      <p:cBhvr>
                                        <p:cTn id="12" dur="200" fill="hold">
                                          <p:stCondLst>
                                            <p:cond delay="600"/>
                                          </p:stCondLst>
                                        </p:cTn>
                                        <p:tgtEl>
                                          <p:spTgt spid="20"/>
                                        </p:tgtEl>
                                        <p:attrNameLst>
                                          <p:attrName>r</p:attrName>
                                        </p:attrNameLst>
                                      </p:cBhvr>
                                    </p:animRot>
                                    <p:animRot by="120000">
                                      <p:cBhvr>
                                        <p:cTn id="13" dur="200" fill="hold">
                                          <p:stCondLst>
                                            <p:cond delay="800"/>
                                          </p:stCondLst>
                                        </p:cTn>
                                        <p:tgtEl>
                                          <p:spTgt spid="2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FF6504EE-B055-4184-ADF3-81C8B9D7429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18</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1200329"/>
          </a:xfrm>
          <a:prstGeom prst="rect">
            <a:avLst/>
          </a:prstGeom>
          <a:noFill/>
        </p:spPr>
        <p:txBody>
          <a:bodyPr wrap="square" rtlCol="0">
            <a:spAutoFit/>
          </a:bodyPr>
          <a:lstStyle/>
          <a:p>
            <a:pPr algn="ctr"/>
            <a:r>
              <a:rPr lang="en-US" sz="3600" b="1">
                <a:solidFill>
                  <a:schemeClr val="bg1"/>
                </a:solidFill>
                <a:latin typeface="Montserrat" panose="00000500000000000000" pitchFamily="2" charset="0"/>
              </a:rPr>
              <a:t>Tết âm lịch của người Việt Nam còn có tên gọi là:</a:t>
            </a:r>
            <a:endParaRPr lang="en-US" sz="138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4071663"/>
            <a:ext cx="2344975" cy="400110"/>
          </a:xfrm>
          <a:prstGeom prst="rect">
            <a:avLst/>
          </a:prstGeom>
          <a:noFill/>
        </p:spPr>
        <p:txBody>
          <a:bodyPr wrap="square" rtlCol="0">
            <a:spAutoFit/>
          </a:bodyPr>
          <a:lstStyle/>
          <a:p>
            <a:r>
              <a:rPr lang="en-US" sz="2000" b="1">
                <a:solidFill>
                  <a:schemeClr val="bg1"/>
                </a:solidFill>
                <a:latin typeface="Montserrat" panose="00000500000000000000" pitchFamily="2" charset="0"/>
              </a:rPr>
              <a:t>Tết Nguyên Đán</a:t>
            </a:r>
            <a:endParaRPr lang="fr-FR" sz="28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157462"/>
            <a:ext cx="2344975" cy="400110"/>
          </a:xfrm>
          <a:prstGeom prst="rect">
            <a:avLst/>
          </a:prstGeom>
          <a:noFill/>
        </p:spPr>
        <p:txBody>
          <a:bodyPr wrap="square" rtlCol="0">
            <a:spAutoFit/>
          </a:bodyPr>
          <a:lstStyle/>
          <a:p>
            <a:r>
              <a:rPr lang="en-US" sz="2000" b="1">
                <a:solidFill>
                  <a:schemeClr val="bg1"/>
                </a:solidFill>
                <a:latin typeface="Montserrat" panose="00000500000000000000" pitchFamily="2" charset="0"/>
              </a:rPr>
              <a:t>Tết Trung Thu</a:t>
            </a:r>
            <a:endParaRPr lang="fr-FR" sz="28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72857" y="4079891"/>
            <a:ext cx="2438703" cy="400110"/>
          </a:xfrm>
          <a:prstGeom prst="rect">
            <a:avLst/>
          </a:prstGeom>
          <a:noFill/>
        </p:spPr>
        <p:txBody>
          <a:bodyPr wrap="square" rtlCol="0">
            <a:spAutoFit/>
          </a:bodyPr>
          <a:lstStyle/>
          <a:p>
            <a:r>
              <a:rPr lang="en-US" sz="2000" b="1">
                <a:solidFill>
                  <a:schemeClr val="bg1"/>
                </a:solidFill>
                <a:latin typeface="Montserrat" panose="00000500000000000000" pitchFamily="2" charset="0"/>
              </a:rPr>
              <a:t>Tết Thiếu Nhi</a:t>
            </a:r>
            <a:endParaRPr lang="fr-FR" sz="28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72857" y="5151831"/>
            <a:ext cx="2432566" cy="400110"/>
          </a:xfrm>
          <a:prstGeom prst="rect">
            <a:avLst/>
          </a:prstGeom>
          <a:noFill/>
        </p:spPr>
        <p:txBody>
          <a:bodyPr wrap="square" rtlCol="0">
            <a:spAutoFit/>
          </a:bodyPr>
          <a:lstStyle/>
          <a:p>
            <a:r>
              <a:rPr lang="en-US" sz="2000" b="1">
                <a:solidFill>
                  <a:schemeClr val="bg1"/>
                </a:solidFill>
                <a:latin typeface="Montserrat" panose="00000500000000000000" pitchFamily="2" charset="0"/>
              </a:rPr>
              <a:t>Tết Nguyên Tiêu</a:t>
            </a:r>
            <a:endParaRPr lang="fr-FR" sz="28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928EDB2E-6DD0-4C1F-ABAE-B6DB7F1381BD}"/>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326B0ABE-B29A-4C2A-ADDA-24113330589B}"/>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F85002FC-F5B3-4668-A4DC-DFD0314BFC39}"/>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B624CDD4-38DE-4AEE-AAE4-78ADB61D8F7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529BCB59-6256-476D-BD29-0B0F1807F7D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41456EAA-F530-4D26-AFC6-C8AB60B9F80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41B6DF60-7DE7-4493-8D6A-CA09A8135504}"/>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0B063CF2-C279-4EBD-9DAB-D8600A6A72DB}"/>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821BB838-B88B-4D7A-9004-A9D7B65084AD}"/>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51B1D916-714E-4783-A512-310F6AC29B65}"/>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316B5261-3288-45FE-925B-A9A08037235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6CBA8194-070F-428A-9247-562C17868974}"/>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C366874F-7601-47BE-8DE2-A699AD95631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D5F56B64-45AF-415C-B4F1-E1F152537FC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29905FEC-666C-4BCB-B1B6-466EE02A0A2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49E6B440-2B95-4E9D-95CD-6D4CA125391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A8C591FC-BBC0-4913-95A4-E82D0B30B22E}"/>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E645C8CB-F564-4D6A-BEA0-5656668A8F90}"/>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C80042B6-D891-4177-8CDB-6A105300B174}"/>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F3A82A29-3381-4D7D-A09C-6143F9883621}"/>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B7B560AE-05E1-4DD8-BA30-5F76AABB74F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6E9BE466-7C48-4376-9DC4-63E26623BEB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5DA129A2-166A-432E-94E8-B9F6CCD21511}"/>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86D63C36-0FC9-4835-B766-12E369F1DB3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E68AC85A-1D91-4D8A-BEE4-C559F086DEC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9DA605DE-E401-4D30-985B-795025EEC8C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C0925CD8-3FA8-402E-9A45-3B7FA29D1E8B}"/>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F03C9048-EA34-455A-999A-4C43D8AD2FD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7CC0C573-92F8-47BE-BEA9-172EAB050B3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A7798722-D1E9-4093-A068-1016365570C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6B613E3F-6758-474C-8046-2AA4563FE983}"/>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B0ED9588-CB05-4CFE-9E09-15023E945280}"/>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72CD0794-123D-4446-A14D-4973ACF29DAA}"/>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FFB307CB-9D9A-46E8-A0D6-802EE876DBC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5EB10C72-BC82-441C-BFF5-9F7680518211}"/>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9C56A529-D3FA-403F-A6F4-8E829B656B9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5CF8F53B-4786-455C-9AC9-F96D2C15F4F9}"/>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5F28193D-A87D-4AA8-9A09-B14E7B1FA163}"/>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4F84A4BD-1A76-472F-BCF7-736944D054D1}"/>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55C8305D-2FBD-48DA-BA18-C11BC7C5EA75}"/>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55B8A425-0F9C-4ED1-8508-14B358CBAFC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9AD45C25-5F9B-4AE2-9ED4-52BA3850751E}"/>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F6DF00CD-3A20-4791-BDC3-D417DB69EFA6}"/>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1D3A48BC-C1A1-4C8A-A492-BDCF4D929243}"/>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FC401AD6-37E1-4857-806F-F4516113CFB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8699D522-2737-47B5-96F6-9B095A3D9ED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11CE72A4-5ECF-4A55-9A56-75A33645D3F1}"/>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E13F3184-AC11-4079-AE01-B41C58305807}"/>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49E77CF0-3126-42C3-9B24-50C6FA16222A}"/>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0669E578-6B5D-4546-A8B3-397F0F96BF6A}"/>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2585DFB1-9B6F-42A1-8A7E-6255C7C0940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C08DCBEB-63CF-4F06-97FA-6B0FBBE59F3F}"/>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E229FF35-10EA-4020-941D-9502FA7C4175}"/>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7AF7D299-D5B9-46D4-A9CD-E08AD6D78A67}"/>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99DE8A5C-F4E7-405F-9D81-FFB6949C47E0}"/>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C5C07D23-A14B-4BCD-962B-7844C8D1430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CCD6CEF1-9062-485F-93F6-8E0509525AE0}"/>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180715BE-5632-4486-AC2E-C0EB1CC14007}"/>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FA16E598-6AE2-40A1-8DF4-12DBC8247BC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3F54B06B-17B7-48F1-9882-1BD7D3A2134C}"/>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59FCBD2C-93B3-4CC4-837F-29005608262F}"/>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7FF9EE2D-ADFB-4A7A-BE4A-C7A332A3DFA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F11FF554-2D15-4E97-8FE7-F9F3DB2D7AB1}"/>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840167F8-56DA-4391-8F25-D984D3C66BDB}"/>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49FE32EB-979E-4D14-AA96-23C1ACD438C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D2753A34-973D-4AA7-85D0-663388DCA2A6}"/>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3253FCFA-6297-4383-BECF-413AEEC9CD37}"/>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31DC56D4-AA5A-4B79-93D5-0F843AB7F50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7F047513-6075-43DB-B73A-8F50FBE14CCE}"/>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A89860AE-43B9-4D2D-822A-CB42A90BD6D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5F95AF2C-2AAB-422C-80C4-C88DC89E0D3E}"/>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52D94025-3752-470A-A15D-C777324878E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D75B9CBC-D7F7-405B-B417-3A9A96AA02AB}"/>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204C5323-3E07-4755-9D87-D3DC5D343B07}"/>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BD2A198C-A467-46E7-9FDE-B715B8EE8874}"/>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9BF73B19-B845-49BC-8DBD-DC007B52F33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1B8D53EA-CC54-4B63-BF07-9BB991E5F2C3}"/>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6A6BC57B-EF20-45AF-8BD7-C55A580156D3}"/>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B1629939-98D5-4C11-A951-D435E089D64F}"/>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90DA582A-61EA-4605-9028-1EBCCF5FBE1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ECC52150-005D-45F5-951E-39F3E2B60EB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9B6E2F94-E80A-4E5A-8633-75458D5303B2}"/>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E204AFAE-5FA0-4A0E-9B1E-99AD2F01D4FF}"/>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A0C714FE-8162-4327-AFC4-67D64F2117D2}"/>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A2D80DFF-0193-4593-9838-D42FE4C6515A}"/>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2749C15D-FB8A-45BE-8F4D-D755BB8C7366}"/>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A90DAF34-6322-4C3B-A1FC-8B9039C2411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E90E8421-1286-4E4E-8137-220805A3D0FF}"/>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193DFC4B-49C5-4D19-8CF5-AE64832DCFA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5031F28A-0F2E-4B32-887D-46CC1AC3BCD8}"/>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2E8D8E2E-6B8E-4246-9E94-A547800ED77C}"/>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13E93F08-D00B-48C5-9ABC-0817E969190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4B528CBD-0CF8-42DE-AB7C-1A0F00EC7DC5}"/>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582FA988-A357-4760-9341-ED5BFCAC3820}"/>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346C2082-54D0-42BE-AE5D-49C725BFE81C}"/>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0EE66D11-ED01-4B2F-B91F-AF6903787E9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5138E912-6751-452A-8FDD-196B13A48C5D}"/>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7557CF66-9ECA-4989-A259-A6EA6EF784E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C8291615-4058-456C-A1E1-D8F0B6BD0F9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48F56219-7CB8-4585-98A9-C1ED869A930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9D9ED3EB-2651-4E31-80FF-91D53E14D8C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41AFEDCD-B713-4452-97A7-4F0CD2F7268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F7ED8F8C-9821-40B7-8A65-240A17871BA3}"/>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191BBC90-DFF9-45F6-8724-E632F4C94B1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AA1377FD-1642-4FDA-99F5-E8EA1E339516}"/>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AC932B2A-5F19-4447-8054-17C3F57F793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B8EF9A6F-B62A-413B-957B-51ECDD133369}"/>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DF742447-00E9-4F38-8E38-FB1FAE96C01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79981D7E-DCEA-4A40-AC22-05441F9DF3A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A13D9422-0580-42AF-8BEC-B99C256534C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D229F2CE-28E0-4331-A626-601C92BB4DBC}"/>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855D5B1F-1BE5-4D70-A758-FC4A685E746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CAFE5E90-1880-4130-A295-6324EBFA878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BAB9D1A0-B604-495F-BF58-51C60BDA0B6B}"/>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EA4FD3CC-E534-4A22-941A-BECD3AADFCB4}"/>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5B6C0A7B-695A-488F-BFCE-B997859A29A3}"/>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0AA03D9A-10BA-4F02-B850-03EFE9E962CA}"/>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A279B119-37AB-44E5-8F53-B60A8EF0D92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D36EEF39-7630-485C-B584-104367391286}"/>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F71F51A2-C1CC-4741-BD45-AF329A61FFAA}"/>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34E928CE-191C-48A7-95E0-236D236E8C1D}"/>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B0B23790-7B16-44B8-85F1-E388DECCD9C8}"/>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4E1AA00B-5921-41E3-8D08-23591CCD6ED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17FE1DB2-D1C7-4186-8504-A04F4C241CDF}"/>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E68F48A9-BD84-4069-8992-BDE192D5DC35}"/>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277E6D0E-9198-491F-BB51-72364D7EA39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E9FA175D-0276-4B4F-BB06-3C7F25F5074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C638EB3D-1C2C-46C9-BD52-0494396A6062}"/>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4FE8E97A-9409-4C5E-AB95-90965BEF661B}"/>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3174B2A1-1351-40C7-A3BC-3DA43E5BE305}"/>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A2A32F2F-3D6F-4293-ADCD-BE178E16B64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8CC0A287-DCEF-437E-B08F-16B03C575E8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251B8846-9872-4CA4-8C2B-DBDCAD5CBCE6}"/>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50B3383F-D511-4501-96BD-A24B905DC4EF}"/>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9899FA60-3C1B-4500-8AE1-81FB53EB3E7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A254BCAD-7D6D-4B15-8B26-603CF096E18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885B48AD-06DB-4922-B754-08060AFD0167}"/>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641AABFE-D411-4CE6-AFF6-5C89E4E8767C}"/>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6C0F6A91-EF20-44F4-A4CD-B22B8BD36308}"/>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76E4558A-6FC5-41A8-ACC9-7736DA49557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0FEAEBD0-C189-471B-B993-69D42532C69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AD3CB89B-72ED-47B6-B4EC-AB5E623653F9}"/>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88D0C3B1-E933-4B6C-9E80-1A6D6DDCD526}"/>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7038FFBC-C993-4AF0-83F0-216BC957C86F}"/>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D02A4117-B713-44B4-B267-A5897BF6BAF0}"/>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5F3192FA-9F92-4CBC-95C9-D4123889B45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3ECB6E9A-F3A6-4898-92EB-75388DFFCD1F}"/>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445E68D2-5ECA-4950-8922-32C3AA300E3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E28C9926-F70B-4A07-856E-BAF684814843}"/>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517F0329-7564-4C40-8C43-15930D7B45C3}"/>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13FBFC05-7B4F-4E31-8D5B-32A61C815D5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E4DEE8D7-6486-4481-BC90-A4D8CB00600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7661AB99-AE72-48F2-BAE4-4C643C9AC8A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D8E6DDE5-2687-452B-858F-5A9E82C39DC1}"/>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ECD01364-9D00-49BD-A0F0-1442352C63C1}"/>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E0C883DC-84F9-4DC0-B2A9-0CEAEAED95DA}"/>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5334DE53-038D-4EF2-800B-DFF60CCD720C}"/>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572FF8F9-BA82-42D2-87C1-7B820D7E8F83}"/>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ADECE8C1-4A4C-48B3-A5F7-51567A6ABF7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F14E0BF3-F97C-44C4-B4B2-A4ED920D1BF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32877FA7-4C6C-4054-BBFE-8C42BF5506E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48908616-6C90-4DFF-9057-68F27DC4472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635BB100-8E51-4E92-A3E3-66814BFA373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06C54401-747D-465C-BE68-094352C44D4D}"/>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AC6CC10A-7950-40DC-BFA6-7F400D4654E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08DB12AF-E5B4-42D0-B1AB-58573276067C}"/>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9B173974-4FAA-491B-836E-5A475A7CEEB0}"/>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1E467D18-226F-4E2E-8F3E-9241F06A6C6F}"/>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6BB6C356-FB62-4617-BCA7-8FC35133BD5B}"/>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BA3CE402-67A5-468E-8DEB-B4D90F64E8EE}"/>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7661A6E2-8B7E-482A-9CD3-566422846D24}"/>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10401B7F-AE89-401A-991A-82E3C9FE414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F9D3F70E-7D54-4C77-B6E6-DE6043F53E09}"/>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B84B5524-605C-4AB6-BD56-E41E3E23101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0EF8DD89-CA31-4D5F-8FD6-188813C3A72F}"/>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E752823E-DBFD-42B3-95D2-F1532086736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1D6F44BC-F989-4446-B903-010AEDA1FF1B}"/>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BD1B93AF-C52C-4D34-99B1-579E4F7B2C3E}"/>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6F62D6D9-47FC-4151-BA75-5585547E1378}"/>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A189DED4-8DF5-4A91-BC4A-E0DE7311BFFE}"/>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FECF7FE9-0D67-4B66-90A5-ADBE1C111515}"/>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E5FF182B-024F-4183-9DAA-E304C71606CE}"/>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ACF6495D-B5D6-4069-8AA3-D5E42136628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131B1E93-0BDD-4036-933A-9F786BB63AF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640112E1-5427-486E-8D2C-142D41796FA7}"/>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365C7B06-B85C-43F3-8AE4-62A05C6CCC1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33893A45-DB62-4022-9632-CABBE1BD0769}"/>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B63B9B3E-215C-4B35-9B08-CBB9DC4F4875}"/>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457029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2" descr="Gold Texture Background Image">
            <a:extLst>
              <a:ext uri="{FF2B5EF4-FFF2-40B4-BE49-F238E27FC236}">
                <a16:creationId xmlns:a16="http://schemas.microsoft.com/office/drawing/2014/main" id="{F387BD04-8A48-4C66-8EA9-C08BDEE224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18</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1200329"/>
          </a:xfrm>
          <a:prstGeom prst="rect">
            <a:avLst/>
          </a:prstGeom>
          <a:noFill/>
        </p:spPr>
        <p:txBody>
          <a:bodyPr wrap="square" rtlCol="0">
            <a:spAutoFit/>
          </a:bodyPr>
          <a:lstStyle/>
          <a:p>
            <a:pPr algn="ctr"/>
            <a:r>
              <a:rPr lang="en-US" sz="3600" b="1">
                <a:solidFill>
                  <a:schemeClr val="bg1"/>
                </a:solidFill>
                <a:latin typeface="Montserrat" panose="00000500000000000000" pitchFamily="2" charset="0"/>
              </a:rPr>
              <a:t>Tết âm lịch của người Việt Nam còn có tên gọi là:</a:t>
            </a:r>
            <a:endParaRPr lang="en-US" sz="138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4071663"/>
            <a:ext cx="2344975" cy="400110"/>
          </a:xfrm>
          <a:prstGeom prst="rect">
            <a:avLst/>
          </a:prstGeom>
          <a:noFill/>
        </p:spPr>
        <p:txBody>
          <a:bodyPr wrap="square" rtlCol="0">
            <a:spAutoFit/>
          </a:bodyPr>
          <a:lstStyle/>
          <a:p>
            <a:r>
              <a:rPr lang="en-US" sz="2000" b="1">
                <a:solidFill>
                  <a:srgbClr val="FFC000"/>
                </a:solidFill>
                <a:latin typeface="Montserrat" panose="00000500000000000000" pitchFamily="2" charset="0"/>
              </a:rPr>
              <a:t>Tết Nguyên Đán</a:t>
            </a:r>
            <a:endParaRPr lang="fr-FR" sz="2800">
              <a:solidFill>
                <a:srgbClr val="FFC000"/>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157462"/>
            <a:ext cx="2344975" cy="400110"/>
          </a:xfrm>
          <a:prstGeom prst="rect">
            <a:avLst/>
          </a:prstGeom>
          <a:noFill/>
        </p:spPr>
        <p:txBody>
          <a:bodyPr wrap="square" rtlCol="0">
            <a:spAutoFit/>
          </a:bodyPr>
          <a:lstStyle/>
          <a:p>
            <a:r>
              <a:rPr lang="en-US" sz="2000" b="1">
                <a:solidFill>
                  <a:schemeClr val="bg1"/>
                </a:solidFill>
                <a:latin typeface="Montserrat" panose="00000500000000000000" pitchFamily="2" charset="0"/>
              </a:rPr>
              <a:t>Tết Trung Thu</a:t>
            </a:r>
            <a:endParaRPr lang="fr-FR" sz="28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572857" y="4079891"/>
            <a:ext cx="2438703" cy="400110"/>
          </a:xfrm>
          <a:prstGeom prst="rect">
            <a:avLst/>
          </a:prstGeom>
          <a:noFill/>
        </p:spPr>
        <p:txBody>
          <a:bodyPr wrap="square" rtlCol="0">
            <a:spAutoFit/>
          </a:bodyPr>
          <a:lstStyle/>
          <a:p>
            <a:r>
              <a:rPr lang="en-US" sz="2000" b="1">
                <a:solidFill>
                  <a:schemeClr val="bg1"/>
                </a:solidFill>
                <a:latin typeface="Montserrat" panose="00000500000000000000" pitchFamily="2" charset="0"/>
              </a:rPr>
              <a:t>Tết Thiếu Nhi</a:t>
            </a:r>
            <a:endParaRPr lang="fr-FR" sz="28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572857" y="5151831"/>
            <a:ext cx="2432566" cy="400110"/>
          </a:xfrm>
          <a:prstGeom prst="rect">
            <a:avLst/>
          </a:prstGeom>
          <a:noFill/>
        </p:spPr>
        <p:txBody>
          <a:bodyPr wrap="square" rtlCol="0">
            <a:spAutoFit/>
          </a:bodyPr>
          <a:lstStyle/>
          <a:p>
            <a:r>
              <a:rPr lang="en-US" sz="2000" b="1">
                <a:solidFill>
                  <a:schemeClr val="bg1"/>
                </a:solidFill>
                <a:latin typeface="Montserrat" panose="00000500000000000000" pitchFamily="2" charset="0"/>
              </a:rPr>
              <a:t>Tết Nguyên Tiêu</a:t>
            </a:r>
            <a:endParaRPr lang="fr-FR" sz="28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spTree>
    <p:extLst>
      <p:ext uri="{BB962C8B-B14F-4D97-AF65-F5344CB8AC3E}">
        <p14:creationId xmlns:p14="http://schemas.microsoft.com/office/powerpoint/2010/main" val="210808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repeatCount="indefinite"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randombar(horizontal)">
                                      <p:cBhvr>
                                        <p:cTn id="7" dur="500"/>
                                        <p:tgtEl>
                                          <p:spTgt spid="30"/>
                                        </p:tgtEl>
                                      </p:cBhvr>
                                    </p:animEffect>
                                  </p:childTnLst>
                                </p:cTn>
                              </p:par>
                              <p:par>
                                <p:cTn id="8" presetID="32" presetClass="emph" presetSubtype="0" repeatCount="indefinite" fill="hold" nodeType="withEffect">
                                  <p:stCondLst>
                                    <p:cond delay="0"/>
                                  </p:stCondLst>
                                  <p:childTnLst>
                                    <p:animRot by="120000">
                                      <p:cBhvr>
                                        <p:cTn id="9" dur="100" fill="hold">
                                          <p:stCondLst>
                                            <p:cond delay="0"/>
                                          </p:stCondLst>
                                        </p:cTn>
                                        <p:tgtEl>
                                          <p:spTgt spid="20"/>
                                        </p:tgtEl>
                                        <p:attrNameLst>
                                          <p:attrName>r</p:attrName>
                                        </p:attrNameLst>
                                      </p:cBhvr>
                                    </p:animRot>
                                    <p:animRot by="-240000">
                                      <p:cBhvr>
                                        <p:cTn id="10" dur="200" fill="hold">
                                          <p:stCondLst>
                                            <p:cond delay="200"/>
                                          </p:stCondLst>
                                        </p:cTn>
                                        <p:tgtEl>
                                          <p:spTgt spid="20"/>
                                        </p:tgtEl>
                                        <p:attrNameLst>
                                          <p:attrName>r</p:attrName>
                                        </p:attrNameLst>
                                      </p:cBhvr>
                                    </p:animRot>
                                    <p:animRot by="240000">
                                      <p:cBhvr>
                                        <p:cTn id="11" dur="200" fill="hold">
                                          <p:stCondLst>
                                            <p:cond delay="400"/>
                                          </p:stCondLst>
                                        </p:cTn>
                                        <p:tgtEl>
                                          <p:spTgt spid="20"/>
                                        </p:tgtEl>
                                        <p:attrNameLst>
                                          <p:attrName>r</p:attrName>
                                        </p:attrNameLst>
                                      </p:cBhvr>
                                    </p:animRot>
                                    <p:animRot by="-240000">
                                      <p:cBhvr>
                                        <p:cTn id="12" dur="200" fill="hold">
                                          <p:stCondLst>
                                            <p:cond delay="600"/>
                                          </p:stCondLst>
                                        </p:cTn>
                                        <p:tgtEl>
                                          <p:spTgt spid="20"/>
                                        </p:tgtEl>
                                        <p:attrNameLst>
                                          <p:attrName>r</p:attrName>
                                        </p:attrNameLst>
                                      </p:cBhvr>
                                    </p:animRot>
                                    <p:animRot by="120000">
                                      <p:cBhvr>
                                        <p:cTn id="13" dur="200" fill="hold">
                                          <p:stCondLst>
                                            <p:cond delay="800"/>
                                          </p:stCondLst>
                                        </p:cTn>
                                        <p:tgtEl>
                                          <p:spTgt spid="2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F4465E71-1D65-46CA-B2C8-A1023D0514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19</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1323439"/>
          </a:xfrm>
          <a:prstGeom prst="rect">
            <a:avLst/>
          </a:prstGeom>
          <a:noFill/>
        </p:spPr>
        <p:txBody>
          <a:bodyPr wrap="square" rtlCol="0">
            <a:spAutoFit/>
          </a:bodyPr>
          <a:lstStyle/>
          <a:p>
            <a:pPr algn="ctr"/>
            <a:r>
              <a:rPr lang="en-GB" sz="4000" b="1">
                <a:solidFill>
                  <a:schemeClr val="bg1"/>
                </a:solidFill>
                <a:latin typeface="Montserrat" panose="00000500000000000000" pitchFamily="2" charset="0"/>
              </a:rPr>
              <a:t>Điều gì sảy ra khi ta vô ý chạm vào vật nóng?</a:t>
            </a:r>
            <a:endParaRPr lang="en-US" sz="413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3945051"/>
            <a:ext cx="2344975" cy="707886"/>
          </a:xfrm>
          <a:prstGeom prst="rect">
            <a:avLst/>
          </a:prstGeom>
          <a:noFill/>
        </p:spPr>
        <p:txBody>
          <a:bodyPr wrap="square" rtlCol="0">
            <a:spAutoFit/>
          </a:bodyPr>
          <a:lstStyle/>
          <a:p>
            <a:r>
              <a:rPr lang="en-US" sz="2000" b="1">
                <a:solidFill>
                  <a:schemeClr val="bg1"/>
                </a:solidFill>
                <a:latin typeface="Montserrat" panose="00000500000000000000" pitchFamily="2" charset="0"/>
              </a:rPr>
              <a:t>Tay lập tức rụt lại</a:t>
            </a:r>
            <a:endParaRPr lang="fr-FR" sz="28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157462"/>
            <a:ext cx="2344975" cy="400110"/>
          </a:xfrm>
          <a:prstGeom prst="rect">
            <a:avLst/>
          </a:prstGeom>
          <a:noFill/>
        </p:spPr>
        <p:txBody>
          <a:bodyPr wrap="square" rtlCol="0">
            <a:spAutoFit/>
          </a:bodyPr>
          <a:lstStyle/>
          <a:p>
            <a:r>
              <a:rPr lang="en-US" sz="2000" b="1">
                <a:solidFill>
                  <a:schemeClr val="bg1"/>
                </a:solidFill>
                <a:latin typeface="Montserrat" panose="00000500000000000000" pitchFamily="2" charset="0"/>
              </a:rPr>
              <a:t>Tay ta để yên</a:t>
            </a:r>
            <a:endParaRPr lang="fr-FR" sz="28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88449" y="3953279"/>
            <a:ext cx="2438703" cy="707886"/>
          </a:xfrm>
          <a:prstGeom prst="rect">
            <a:avLst/>
          </a:prstGeom>
          <a:noFill/>
        </p:spPr>
        <p:txBody>
          <a:bodyPr wrap="square" rtlCol="0">
            <a:spAutoFit/>
          </a:bodyPr>
          <a:lstStyle/>
          <a:p>
            <a:r>
              <a:rPr lang="en-US" sz="2000" b="1">
                <a:solidFill>
                  <a:schemeClr val="bg1"/>
                </a:solidFill>
                <a:latin typeface="Montserrat" panose="00000500000000000000" pitchFamily="2" charset="0"/>
              </a:rPr>
              <a:t>Một lúc sau mới rụt tay lại</a:t>
            </a:r>
            <a:endParaRPr lang="fr-FR" sz="28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9" y="5025219"/>
            <a:ext cx="2432566" cy="707886"/>
          </a:xfrm>
          <a:prstGeom prst="rect">
            <a:avLst/>
          </a:prstGeom>
          <a:noFill/>
        </p:spPr>
        <p:txBody>
          <a:bodyPr wrap="square" rtlCol="0">
            <a:spAutoFit/>
          </a:bodyPr>
          <a:lstStyle/>
          <a:p>
            <a:r>
              <a:rPr lang="en-US" sz="2000" b="1">
                <a:solidFill>
                  <a:schemeClr val="bg1"/>
                </a:solidFill>
                <a:latin typeface="Montserrat" panose="00000500000000000000" pitchFamily="2" charset="0"/>
              </a:rPr>
              <a:t>Không có chuyện gì xảy ra</a:t>
            </a:r>
            <a:endParaRPr lang="fr-FR" sz="28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0BB4B37C-F6DD-415D-9022-CF5E150D6057}"/>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7F070B0E-5F70-499C-8C3C-8E871A6D159C}"/>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067B4854-5896-4596-A102-02969BF837B3}"/>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E4540ADD-7F38-4AB0-ADCD-B08BEA7D1BC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7598C5B2-8CEC-4CB1-9FEA-8CDC8FD8E090}"/>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ABF6ABA6-B5E1-4FF6-A3EF-BFF3D3CBBAB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179F08DE-C8DB-4665-9F4A-0E80E6457FD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46C85D8C-3410-4E5E-A8BA-65DC03B835C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B379C280-61A0-442B-BCB0-4BC29E0F80B8}"/>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704EA11C-4B9A-4BD0-B661-960114D20C71}"/>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1EB596A6-D46A-4AA5-8E4E-DE95CF3515A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746667A4-9F90-40F5-AD77-CCBA7D5D6FD2}"/>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6895F244-EAD1-491F-BCE6-0B1A4DEF3D13}"/>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96D495C6-FAFA-49E1-8609-CB69049ABB1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54D20775-32A2-4A27-9F38-2736003F4FE4}"/>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8BECD683-4428-4D28-8BC7-592A29861BD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892766C5-0DC4-4B73-978C-8B8F3ABD3A9C}"/>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4AFCA9FD-D95F-40F8-85AB-732C7BDCE215}"/>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3C865D28-151A-45A2-ABFD-521BA1D479C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FDF7D152-1312-4598-B917-DB4B59C06EFD}"/>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336B4968-F71A-42B3-8968-F8626067211C}"/>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A4DC4662-D471-4F39-B308-7FF9418F5BE3}"/>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69DE40B2-56A6-4D19-A1E3-672AAFA1C29B}"/>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73DAB385-7CA6-4496-AC75-974C3E363E36}"/>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52F41F1C-91A9-4185-9581-5A1AA79540D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EB8B0F2C-5D30-414F-BA8F-498AE586F40A}"/>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7F0CAFB0-34A1-4643-8CF4-63A4D03A45BD}"/>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46AE8908-E7CF-407F-BEB3-653B7A115FF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554211D8-D657-48C3-B2BB-3A11F42340C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8017DB12-4F51-4895-BE0F-13DECA49C0C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5506DAF4-CAF4-45B4-8185-46760621F201}"/>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7E57B42F-079E-4A36-AE1B-195894114060}"/>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5152B7A5-8A23-4CFD-AC91-77C99D6D502A}"/>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2730EB78-BDF3-4EE4-AF4F-909D82004ACD}"/>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F3D68978-086E-45BF-B467-877600DD9DB5}"/>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15133E3E-50E0-4B64-AA3F-7F6B378BC3D7}"/>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83D1B535-ADC3-4209-98E0-7D0AF4DEFD1F}"/>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D3674256-C097-4542-B0BF-518594E7F41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CFF5F803-8A62-46FD-AEE4-9923293A41C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65A98777-3881-40E8-9753-E282D2416C7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1B38CB19-BE12-4630-AE8D-AE39D6A8E09F}"/>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99A32364-C6D2-4836-8071-92734672B03C}"/>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3B632902-248D-45CD-BAFD-0DBCDF814D4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2FA2E28E-B706-454C-B6F2-EA10547197A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41641F69-C39E-436B-911B-A1A75DD3284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2D66F646-E9DE-452B-BDD4-35ED947E0714}"/>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4997CA57-C5FC-4712-A8CB-7B3E31D8F13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68F4FF94-F0DD-4506-8F4D-A3F67B492856}"/>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E1D1C6B5-8243-4C9E-A6FF-5901EFD56AD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06E68847-96F8-49AA-B6E5-580A9252518A}"/>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7E35ED4C-B810-4B2B-A487-14D97DDEAB38}"/>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DB7648AA-989C-45DF-A63A-66950FBBD03E}"/>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6591EBF7-E443-4388-A7B5-92FF3D6E0798}"/>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F601C457-8C40-4795-B623-9AA641F58C00}"/>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B26BEFA8-B954-4139-B8DC-4B063009E93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F59368E2-D692-4603-80B0-74661424CAAB}"/>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FE6503FD-4A37-448C-9158-B58526AA01F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696B6D1F-DDCA-4C50-BA9A-8C76DDF9ECC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A74049E7-FD75-47C6-AD45-D92CB9FFDBC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C5B94F61-51FC-4144-85C6-9789B577ECB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B40ED8AE-F86F-4E3F-8EB6-EBC573A89E0F}"/>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2F495C9A-8CBB-41F8-AFCC-A9C3EFC202DF}"/>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430670A8-BB02-4599-A000-2A4DF5F8BE2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DDF9154D-372B-4B17-93EC-2F235A50D6E8}"/>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29C62639-D113-447D-B6CF-40392C9EBF4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C74C2403-2418-48E1-9F22-4058DF850F3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C2AD3A5D-5CBB-499C-97F6-8BB73B2DE38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1402CA91-4BED-4B7D-80FF-E5A4AEDD13EF}"/>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DC53FA69-0A47-4DF7-A494-BDAA57384746}"/>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B5CC7096-4F4B-4AF7-8070-0DE22BEF08C6}"/>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E6393FDC-C666-463E-B12A-FF161B3C60B0}"/>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88E0311C-6F9E-4A78-96B7-57B49694174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8E607C64-D602-43DC-9566-6584623F367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880E7510-7512-4E0C-91AE-DB3D4556A17E}"/>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3C948376-F254-4D53-975B-8A74A0B028FC}"/>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B21FB37C-8B52-43AE-AF52-E6E1CE2B97C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94D44EE7-28E5-49DD-81B8-402E0A258400}"/>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885148BE-D7F2-4BE4-A82B-B6E57A140B4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B8C1E12A-D803-4B5D-8EF0-2D79E73AC7FC}"/>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EFAB3EEC-722F-4E09-819A-98CD1E716660}"/>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A70FBC6D-E90F-489A-80F7-48D2C6E61EEB}"/>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2433CD40-BC5D-439A-8893-EFF4A3EE56DF}"/>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AD61EB35-EF62-4FF1-9C53-2FE5F400D0C0}"/>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0E75D481-E15E-4403-915F-683D51D7BC52}"/>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84BB6C33-E009-4BDD-865E-D1A1730883C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C23B4B6D-8509-4AB6-9AAF-3FCD2C3EB9C4}"/>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B051235E-319B-47D1-AE3F-485DE4B03FAC}"/>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71F86208-C34F-4D7A-8EE1-B4EC9FC74FF3}"/>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BAE3B83E-66D6-4DA9-90B9-FD82FB3DFF4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A73EC707-2E55-4A16-A4C4-EC462ACFF089}"/>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50E1295A-FBA2-41F7-80D6-6862B7E0BD02}"/>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15A42B19-6A2E-4884-AE7A-81413AC300AD}"/>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90AA7CAD-FDCF-4B0F-8B53-A347DC00AD7E}"/>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8B279DF4-94DA-43E9-9032-0EBC50DDA5B2}"/>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650BE431-3CA2-449D-B18B-A0B02B3192E0}"/>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84315C37-2556-4926-85E2-ECAEC336E41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18058EA8-D128-463D-BBF8-2F9747553FCD}"/>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CC5A8B63-CA86-43C7-953D-CEABCD5FD9A3}"/>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B61C7483-87E1-4A5D-BF7B-E1A2DAD8CFE2}"/>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450863DC-1C39-4CB1-ADDF-8635FDA35A57}"/>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47EE6239-A539-41CB-9586-90418E7C8FD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EA73717B-055B-48EF-93F1-3EC2F3300D0D}"/>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60347B70-45B5-4C38-8682-3C4747581529}"/>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0CB4891C-FE9F-44EB-8246-E1DF0632A3C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848A041F-E1F8-4D39-9CBC-8A5F07DFE7F0}"/>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BD27C95F-7B7B-4BC0-9CCF-20C6EAE88DA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F7B0B8E2-A542-41FB-A7C2-E7EEF941742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D83FC03E-C54C-41CF-AC47-DD96C387BC52}"/>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6C5E0500-FD26-4DA8-B47E-EA1BB83BC8F4}"/>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639F72D6-EC01-466B-9827-63E03CC6046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F0D64F92-EA63-4698-B003-92876FFBF47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44CF8993-B3F0-4CF6-9891-E2B2E4E70DC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441A394A-193F-4CCA-B38B-96171177E03C}"/>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C654E64D-61AA-4992-BA2A-D67DB4593250}"/>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4FA9300E-39CA-4A00-9870-C79F1341C99A}"/>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F4921226-0A08-4137-A8BF-A0E20E342F2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65CDE71D-A7F5-4C02-919E-D01F91D2920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7431BC32-F3D5-44F9-97C3-A4DAEC1B4C8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6A5220E1-21BC-4F48-AF15-FB2E9531F896}"/>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548959B8-9E16-40AD-A1E2-F11C2BA1D948}"/>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6F8C5B74-3410-46D2-97D9-558ED5364625}"/>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D2D9AE8E-3C44-44DE-809F-3AC27FB0046A}"/>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91BBBFBC-CB34-46E1-9AB4-9FC30E1E0ED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17BDFB8F-1003-466A-8623-69FA4E9A4E8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C37F5D33-9B77-46CA-AC58-24C8CDA73451}"/>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263FD112-50FD-492E-AD80-4C66F9C96F4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1A5D1799-D7FC-49F4-A3F5-23C483BBCAE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F0711033-EBD3-4A12-B707-45F1D3ABE059}"/>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F4EF6DBD-D845-42D0-93A9-088BE64639E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C5A5DFFF-5302-45C0-8B8E-97BC86DFF0E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532CD16C-B8F5-4D8A-B159-EC79619206F0}"/>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CD21C41E-91B0-47D9-85F3-F50D287ADE1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19D05DEB-AA3C-4D80-B6E1-CDEB5C47BF9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99E6F479-937A-40CA-965F-4951355BA4A9}"/>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8F4ED45F-E547-4A5F-96B0-703D144E414C}"/>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C2A65A91-410A-4D39-8D8A-3012CBC94671}"/>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D110BD02-C01B-4DFB-ACB1-204D082D1327}"/>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BE988C9A-44EC-436E-B1EB-B0AEBA48C9FB}"/>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3A0C0446-4143-4166-BAC5-BD104F48DBB2}"/>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486B921A-C651-463E-8FDC-17459D0C38C2}"/>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13A88DD6-6A58-446E-9E1E-50198C2B7B45}"/>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422B33C4-4F46-4827-AE1E-F190955A1501}"/>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D847DFB0-FA04-492F-903D-02B3B09501DC}"/>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C12D04A1-993F-40BD-A752-0678E405D13E}"/>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C137E626-D0F3-4B1B-826E-766A254193FD}"/>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DCE74A3E-2868-4424-AE01-84FBBF491A91}"/>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ADC1ED59-CF8A-4180-8AC4-5B08DF91D46D}"/>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30EAC618-9D2C-45B1-B389-2B3BE228D0D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B176E789-7ACE-499F-8375-30FB1DA2CD1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C89AD9A0-3B5B-4C58-BD58-0BDEC5F6E013}"/>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12803811-FEE8-4263-8AF7-A32F38415396}"/>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5BA7F724-405E-480E-85D2-5C6567A8C44A}"/>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0AFC5FFC-6A4F-44AE-870F-9CCDC1A696B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8C45904F-86DF-4784-8873-5B1841946971}"/>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A3DAD0BE-6612-4459-94E0-003BE36E7EEE}"/>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0C0195A6-71DD-467D-B6AC-11A728988058}"/>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C8051B95-23E3-4900-A2E8-2D03173D431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7E4018B9-C386-4685-9F7B-7A38BD35E5CE}"/>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B9B5AD16-1DBC-4B7E-9CE8-BCF3126AADE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BCD274B9-AE2C-4AE9-A42D-F122A989DB5F}"/>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0ED5CFA2-2C02-4058-B9A3-E560BCEEBE2C}"/>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212FAD81-5529-488E-AB57-BE0CD2206951}"/>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A46E7719-FCD6-4919-B5F8-184B6B9CCD0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382E0321-FA14-4295-929E-9D226FC4799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8661E8F9-02D9-47A7-BFE0-94DF88B9502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F6BA6526-4BC7-465C-9AEE-6E6DDE7F1D3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754FA741-EEF8-4519-84D1-DBC2F2B40BAF}"/>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BEA750BC-E713-4A03-82A1-71679C371FE4}"/>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973323FD-D3EE-4920-9EB9-D6E08CF9857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89B78C08-67D7-4A70-B950-999F9D623CD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389BF160-464B-490D-858B-F4447FEBC9F4}"/>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1A92C026-585C-4F60-ABAF-F844E5950DF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E6464567-4004-4DD0-81FC-525F42652282}"/>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376A83F0-CB06-4F74-BDAF-C7688010B4A1}"/>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B2AEB29E-57E7-4E29-A401-A570E6C62941}"/>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E3DE83DD-61D4-4B2A-AEE6-CC0515E49AF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C425B06E-BB8D-4217-A8DF-436643F96045}"/>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CE842274-4C25-4A8C-82F9-80446550D12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3781AE84-567F-4695-BFC9-50A9238D4D89}"/>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239DC95E-2412-4082-A87D-6466B213CA83}"/>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4C87AE68-B0BB-4117-A9FB-F121A0A5822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A6F2FACB-DE30-4CEA-9197-CA98E6664700}"/>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99BA423A-8C91-4854-91B0-0863A2FBC27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C0FD2D8F-3CB4-4585-83D6-A4264E54B2B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614340BA-695A-47CC-AE9C-DCC5B65F43E4}"/>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C636716C-D159-424F-84D6-F7621F960BC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CB570AE7-78FB-4B19-85F5-B4A2262AA45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F3922434-461C-44D5-99EF-3C7647F02A3D}"/>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3755590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5" name="Picture 2" descr="Gold Texture Background Image">
            <a:extLst>
              <a:ext uri="{FF2B5EF4-FFF2-40B4-BE49-F238E27FC236}">
                <a16:creationId xmlns:a16="http://schemas.microsoft.com/office/drawing/2014/main" id="{33CA634F-5CA0-45BA-8C87-6513EC30DAF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4" name="Rectangle 11">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1</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US" sz="3200" b="1">
                <a:solidFill>
                  <a:schemeClr val="bg1"/>
                </a:solidFill>
                <a:effectLst/>
                <a:latin typeface="Montserrat" panose="00000500000000000000" pitchFamily="2" charset="0"/>
                <a:ea typeface="Calibri" panose="020F0502020204030204" pitchFamily="34" charset="0"/>
              </a:rPr>
              <a:t>Cờ Việt Nam có màu gì?</a:t>
            </a:r>
            <a:endParaRPr lang="fr-FR" sz="40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439085" y="4081577"/>
            <a:ext cx="2688468" cy="461665"/>
          </a:xfrm>
          <a:prstGeom prst="rect">
            <a:avLst/>
          </a:prstGeom>
          <a:noFill/>
        </p:spPr>
        <p:txBody>
          <a:bodyPr wrap="square" rtlCol="0">
            <a:spAutoFit/>
          </a:bodyPr>
          <a:lstStyle/>
          <a:p>
            <a:r>
              <a:rPr lang="en-US" sz="2400" b="1">
                <a:solidFill>
                  <a:schemeClr val="bg1"/>
                </a:solidFill>
                <a:effectLst/>
                <a:latin typeface="Montserrat" panose="00000500000000000000" pitchFamily="2" charset="0"/>
                <a:ea typeface="Calibri" panose="020F0502020204030204" pitchFamily="34" charset="0"/>
              </a:rPr>
              <a:t>A. Đỏ - Trắng</a:t>
            </a:r>
            <a:endParaRPr lang="fr-FR" sz="32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439084" y="5194957"/>
            <a:ext cx="2688468" cy="461665"/>
          </a:xfrm>
          <a:prstGeom prst="rect">
            <a:avLst/>
          </a:prstGeom>
          <a:noFill/>
        </p:spPr>
        <p:txBody>
          <a:bodyPr wrap="square" rtlCol="0">
            <a:spAutoFit/>
          </a:bodyPr>
          <a:lstStyle/>
          <a:p>
            <a:r>
              <a:rPr lang="en-US" sz="2400" b="1">
                <a:solidFill>
                  <a:schemeClr val="bg1"/>
                </a:solidFill>
                <a:latin typeface="Montserrat" panose="00000500000000000000" pitchFamily="2" charset="0"/>
                <a:ea typeface="Calibri" panose="020F0502020204030204" pitchFamily="34" charset="0"/>
              </a:rPr>
              <a:t>C</a:t>
            </a:r>
            <a:r>
              <a:rPr lang="en-US" sz="2400" b="1">
                <a:solidFill>
                  <a:schemeClr val="bg1"/>
                </a:solidFill>
                <a:effectLst/>
                <a:latin typeface="Montserrat" panose="00000500000000000000" pitchFamily="2" charset="0"/>
                <a:ea typeface="Calibri" panose="020F0502020204030204" pitchFamily="34" charset="0"/>
              </a:rPr>
              <a:t>. Xanh - Vàng</a:t>
            </a:r>
            <a:endParaRPr lang="fr-FR" sz="32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202658" y="4081577"/>
            <a:ext cx="2688468" cy="461665"/>
          </a:xfrm>
          <a:prstGeom prst="rect">
            <a:avLst/>
          </a:prstGeom>
          <a:noFill/>
        </p:spPr>
        <p:txBody>
          <a:bodyPr wrap="square" rtlCol="0">
            <a:spAutoFit/>
          </a:bodyPr>
          <a:lstStyle/>
          <a:p>
            <a:r>
              <a:rPr lang="en-US" sz="2400" b="1">
                <a:solidFill>
                  <a:srgbClr val="FFC000"/>
                </a:solidFill>
                <a:latin typeface="Montserrat" panose="00000500000000000000" pitchFamily="2" charset="0"/>
                <a:ea typeface="Calibri" panose="020F0502020204030204" pitchFamily="34" charset="0"/>
              </a:rPr>
              <a:t>B</a:t>
            </a:r>
            <a:r>
              <a:rPr lang="en-US" sz="2400" b="1">
                <a:solidFill>
                  <a:srgbClr val="FFC000"/>
                </a:solidFill>
                <a:effectLst/>
                <a:latin typeface="Montserrat" panose="00000500000000000000" pitchFamily="2" charset="0"/>
                <a:ea typeface="Calibri" panose="020F0502020204030204" pitchFamily="34" charset="0"/>
              </a:rPr>
              <a:t>. Đỏ - Vàng</a:t>
            </a:r>
            <a:endParaRPr lang="fr-FR" sz="3200">
              <a:solidFill>
                <a:srgbClr val="FFC000"/>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202657" y="5194957"/>
            <a:ext cx="2688468" cy="461665"/>
          </a:xfrm>
          <a:prstGeom prst="rect">
            <a:avLst/>
          </a:prstGeom>
          <a:noFill/>
        </p:spPr>
        <p:txBody>
          <a:bodyPr wrap="square" rtlCol="0">
            <a:spAutoFit/>
          </a:bodyPr>
          <a:lstStyle/>
          <a:p>
            <a:r>
              <a:rPr lang="en-US" sz="2400" b="1">
                <a:solidFill>
                  <a:schemeClr val="bg1"/>
                </a:solidFill>
                <a:latin typeface="Montserrat" panose="00000500000000000000" pitchFamily="2" charset="0"/>
                <a:ea typeface="Calibri" panose="020F0502020204030204" pitchFamily="34" charset="0"/>
              </a:rPr>
              <a:t>D</a:t>
            </a:r>
            <a:r>
              <a:rPr lang="en-US" sz="2400" b="1">
                <a:solidFill>
                  <a:schemeClr val="bg1"/>
                </a:solidFill>
                <a:effectLst/>
                <a:latin typeface="Montserrat" panose="00000500000000000000" pitchFamily="2" charset="0"/>
                <a:ea typeface="Calibri" panose="020F0502020204030204" pitchFamily="34" charset="0"/>
              </a:rPr>
              <a:t>. Vàng - Cam</a:t>
            </a:r>
            <a:endParaRPr lang="fr-FR" sz="3200">
              <a:solidFill>
                <a:schemeClr val="bg1"/>
              </a:solidFill>
              <a:latin typeface="Montserrat" panose="00000500000000000000" pitchFamily="2" charset="0"/>
            </a:endParaRPr>
          </a:p>
        </p:txBody>
      </p:sp>
      <p:pic>
        <p:nvPicPr>
          <p:cNvPr id="2" name="My Video">
            <a:hlinkClick r:id="" action="ppaction://media"/>
            <a:extLst>
              <a:ext uri="{FF2B5EF4-FFF2-40B4-BE49-F238E27FC236}">
                <a16:creationId xmlns:a16="http://schemas.microsoft.com/office/drawing/2014/main" id="{FC66E116-4015-40C5-8EED-2DA598E1F6CE}"/>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1422345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14" presetClass="entr" presetSubtype="10" repeatCount="indefinite" fill="hold" grpId="0"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randombar(horizontal)">
                                      <p:cBhvr>
                                        <p:cTn id="13" dur="500"/>
                                        <p:tgtEl>
                                          <p:spTgt spid="32"/>
                                        </p:tgtEl>
                                      </p:cBhvr>
                                    </p:animEffect>
                                  </p:childTnLst>
                                </p:cTn>
                              </p:par>
                              <p:par>
                                <p:cTn id="14" presetID="1" presetClass="mediacall" presetSubtype="0" fill="hold" nodeType="withEffect">
                                  <p:stCondLst>
                                    <p:cond delay="0"/>
                                  </p:stCondLst>
                                  <p:childTnLst>
                                    <p:cmd type="call" cmd="playFrom(0.0)">
                                      <p:cBhvr>
                                        <p:cTn id="15" dur="265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2"/>
                </p:tgtEl>
              </p:cMediaNode>
            </p:audio>
          </p:childTnLst>
        </p:cTn>
      </p:par>
    </p:tnLst>
    <p:bldLst>
      <p:bldP spid="3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2" descr="Gold Texture Background Image">
            <a:extLst>
              <a:ext uri="{FF2B5EF4-FFF2-40B4-BE49-F238E27FC236}">
                <a16:creationId xmlns:a16="http://schemas.microsoft.com/office/drawing/2014/main" id="{D0164797-3FCA-4CF5-91DE-76444604AE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19</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1323439"/>
          </a:xfrm>
          <a:prstGeom prst="rect">
            <a:avLst/>
          </a:prstGeom>
          <a:noFill/>
        </p:spPr>
        <p:txBody>
          <a:bodyPr wrap="square" rtlCol="0">
            <a:spAutoFit/>
          </a:bodyPr>
          <a:lstStyle/>
          <a:p>
            <a:pPr algn="ctr"/>
            <a:r>
              <a:rPr lang="en-GB" sz="4000" b="1">
                <a:solidFill>
                  <a:schemeClr val="bg1"/>
                </a:solidFill>
                <a:latin typeface="Montserrat" panose="00000500000000000000" pitchFamily="2" charset="0"/>
              </a:rPr>
              <a:t>Điều gì sảy ra khi ta vô ý chạm vào vật nóng?</a:t>
            </a:r>
            <a:endParaRPr lang="en-US" sz="413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3945051"/>
            <a:ext cx="2344975" cy="707886"/>
          </a:xfrm>
          <a:prstGeom prst="rect">
            <a:avLst/>
          </a:prstGeom>
          <a:noFill/>
        </p:spPr>
        <p:txBody>
          <a:bodyPr wrap="square" rtlCol="0">
            <a:spAutoFit/>
          </a:bodyPr>
          <a:lstStyle/>
          <a:p>
            <a:r>
              <a:rPr lang="en-US" sz="2000" b="1">
                <a:solidFill>
                  <a:srgbClr val="FFC000"/>
                </a:solidFill>
                <a:latin typeface="Montserrat" panose="00000500000000000000" pitchFamily="2" charset="0"/>
              </a:rPr>
              <a:t>Tay ta lập tức rụt lại</a:t>
            </a:r>
            <a:endParaRPr lang="fr-FR" sz="2800">
              <a:solidFill>
                <a:srgbClr val="FFC000"/>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157462"/>
            <a:ext cx="2344975" cy="400110"/>
          </a:xfrm>
          <a:prstGeom prst="rect">
            <a:avLst/>
          </a:prstGeom>
          <a:noFill/>
        </p:spPr>
        <p:txBody>
          <a:bodyPr wrap="square" rtlCol="0">
            <a:spAutoFit/>
          </a:bodyPr>
          <a:lstStyle/>
          <a:p>
            <a:r>
              <a:rPr lang="en-US" sz="2000" b="1">
                <a:solidFill>
                  <a:schemeClr val="bg1"/>
                </a:solidFill>
                <a:latin typeface="Montserrat" panose="00000500000000000000" pitchFamily="2" charset="0"/>
              </a:rPr>
              <a:t>Tay ta để yên</a:t>
            </a:r>
            <a:endParaRPr lang="fr-FR" sz="28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88449" y="3953279"/>
            <a:ext cx="2438703" cy="707886"/>
          </a:xfrm>
          <a:prstGeom prst="rect">
            <a:avLst/>
          </a:prstGeom>
          <a:noFill/>
        </p:spPr>
        <p:txBody>
          <a:bodyPr wrap="square" rtlCol="0">
            <a:spAutoFit/>
          </a:bodyPr>
          <a:lstStyle/>
          <a:p>
            <a:r>
              <a:rPr lang="en-US" sz="2000" b="1">
                <a:solidFill>
                  <a:schemeClr val="bg1"/>
                </a:solidFill>
                <a:latin typeface="Montserrat" panose="00000500000000000000" pitchFamily="2" charset="0"/>
              </a:rPr>
              <a:t>Một lúc sau mới rụt tay lại</a:t>
            </a:r>
            <a:endParaRPr lang="fr-FR" sz="28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9" y="5025219"/>
            <a:ext cx="2432566" cy="707886"/>
          </a:xfrm>
          <a:prstGeom prst="rect">
            <a:avLst/>
          </a:prstGeom>
          <a:noFill/>
        </p:spPr>
        <p:txBody>
          <a:bodyPr wrap="square" rtlCol="0">
            <a:spAutoFit/>
          </a:bodyPr>
          <a:lstStyle/>
          <a:p>
            <a:r>
              <a:rPr lang="en-US" sz="2000" b="1">
                <a:solidFill>
                  <a:schemeClr val="bg1"/>
                </a:solidFill>
                <a:latin typeface="Montserrat" panose="00000500000000000000" pitchFamily="2" charset="0"/>
              </a:rPr>
              <a:t>Không có chuyện gì xảy ra</a:t>
            </a:r>
            <a:endParaRPr lang="fr-FR" sz="28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spTree>
    <p:extLst>
      <p:ext uri="{BB962C8B-B14F-4D97-AF65-F5344CB8AC3E}">
        <p14:creationId xmlns:p14="http://schemas.microsoft.com/office/powerpoint/2010/main" val="2671959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repeatCount="indefinite"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randombar(horizontal)">
                                      <p:cBhvr>
                                        <p:cTn id="7" dur="500"/>
                                        <p:tgtEl>
                                          <p:spTgt spid="30"/>
                                        </p:tgtEl>
                                      </p:cBhvr>
                                    </p:animEffect>
                                  </p:childTnLst>
                                </p:cTn>
                              </p:par>
                              <p:par>
                                <p:cTn id="8" presetID="32" presetClass="emph" presetSubtype="0" repeatCount="indefinite" fill="hold" nodeType="withEffect">
                                  <p:stCondLst>
                                    <p:cond delay="0"/>
                                  </p:stCondLst>
                                  <p:childTnLst>
                                    <p:animRot by="120000">
                                      <p:cBhvr>
                                        <p:cTn id="9" dur="100" fill="hold">
                                          <p:stCondLst>
                                            <p:cond delay="0"/>
                                          </p:stCondLst>
                                        </p:cTn>
                                        <p:tgtEl>
                                          <p:spTgt spid="20"/>
                                        </p:tgtEl>
                                        <p:attrNameLst>
                                          <p:attrName>r</p:attrName>
                                        </p:attrNameLst>
                                      </p:cBhvr>
                                    </p:animRot>
                                    <p:animRot by="-240000">
                                      <p:cBhvr>
                                        <p:cTn id="10" dur="200" fill="hold">
                                          <p:stCondLst>
                                            <p:cond delay="200"/>
                                          </p:stCondLst>
                                        </p:cTn>
                                        <p:tgtEl>
                                          <p:spTgt spid="20"/>
                                        </p:tgtEl>
                                        <p:attrNameLst>
                                          <p:attrName>r</p:attrName>
                                        </p:attrNameLst>
                                      </p:cBhvr>
                                    </p:animRot>
                                    <p:animRot by="240000">
                                      <p:cBhvr>
                                        <p:cTn id="11" dur="200" fill="hold">
                                          <p:stCondLst>
                                            <p:cond delay="400"/>
                                          </p:stCondLst>
                                        </p:cTn>
                                        <p:tgtEl>
                                          <p:spTgt spid="20"/>
                                        </p:tgtEl>
                                        <p:attrNameLst>
                                          <p:attrName>r</p:attrName>
                                        </p:attrNameLst>
                                      </p:cBhvr>
                                    </p:animRot>
                                    <p:animRot by="-240000">
                                      <p:cBhvr>
                                        <p:cTn id="12" dur="200" fill="hold">
                                          <p:stCondLst>
                                            <p:cond delay="600"/>
                                          </p:stCondLst>
                                        </p:cTn>
                                        <p:tgtEl>
                                          <p:spTgt spid="20"/>
                                        </p:tgtEl>
                                        <p:attrNameLst>
                                          <p:attrName>r</p:attrName>
                                        </p:attrNameLst>
                                      </p:cBhvr>
                                    </p:animRot>
                                    <p:animRot by="120000">
                                      <p:cBhvr>
                                        <p:cTn id="13" dur="200" fill="hold">
                                          <p:stCondLst>
                                            <p:cond delay="800"/>
                                          </p:stCondLst>
                                        </p:cTn>
                                        <p:tgtEl>
                                          <p:spTgt spid="2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89D7BB9A-0AE7-491F-A69D-D7BEF792687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20</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GB" sz="3200" b="1">
                <a:solidFill>
                  <a:schemeClr val="bg1"/>
                </a:solidFill>
                <a:latin typeface="Montserrat" panose="00000500000000000000" pitchFamily="2" charset="0"/>
              </a:rPr>
              <a:t>Which double is not correct?</a:t>
            </a:r>
            <a:endParaRPr lang="en-US" sz="857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3888779"/>
            <a:ext cx="2344975" cy="830997"/>
          </a:xfrm>
          <a:prstGeom prst="rect">
            <a:avLst/>
          </a:prstGeom>
          <a:noFill/>
        </p:spPr>
        <p:txBody>
          <a:bodyPr wrap="square" rtlCol="0">
            <a:spAutoFit/>
          </a:bodyPr>
          <a:lstStyle/>
          <a:p>
            <a:r>
              <a:rPr lang="en-GB" sz="2400" b="1">
                <a:solidFill>
                  <a:schemeClr val="bg1"/>
                </a:solidFill>
                <a:latin typeface="Montserrat" panose="00000500000000000000" pitchFamily="2" charset="0"/>
              </a:rPr>
              <a:t>Double 2 makes 4 </a:t>
            </a:r>
            <a:endParaRPr lang="fr-FR" sz="3600" b="1">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002714"/>
            <a:ext cx="2344975" cy="830997"/>
          </a:xfrm>
          <a:prstGeom prst="rect">
            <a:avLst/>
          </a:prstGeom>
          <a:noFill/>
        </p:spPr>
        <p:txBody>
          <a:bodyPr wrap="square" rtlCol="0">
            <a:spAutoFit/>
          </a:bodyPr>
          <a:lstStyle/>
          <a:p>
            <a:r>
              <a:rPr lang="en-GB" sz="2400" b="1">
                <a:solidFill>
                  <a:schemeClr val="bg1"/>
                </a:solidFill>
                <a:latin typeface="Montserrat" panose="00000500000000000000" pitchFamily="2" charset="0"/>
              </a:rPr>
              <a:t>Double 4 makes 9</a:t>
            </a:r>
            <a:endParaRPr lang="fr-FR" sz="3600" b="1">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88449" y="3854803"/>
            <a:ext cx="2438703" cy="830997"/>
          </a:xfrm>
          <a:prstGeom prst="rect">
            <a:avLst/>
          </a:prstGeom>
          <a:noFill/>
        </p:spPr>
        <p:txBody>
          <a:bodyPr wrap="square" rtlCol="0">
            <a:spAutoFit/>
          </a:bodyPr>
          <a:lstStyle/>
          <a:p>
            <a:r>
              <a:rPr lang="en-GB" sz="2400" b="1">
                <a:solidFill>
                  <a:schemeClr val="bg1"/>
                </a:solidFill>
                <a:latin typeface="Montserrat" panose="00000500000000000000" pitchFamily="2" charset="0"/>
              </a:rPr>
              <a:t>Double 3 makes 6</a:t>
            </a:r>
            <a:endParaRPr lang="fr-FR" sz="3600" b="1">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9" y="4997083"/>
            <a:ext cx="2432566" cy="830997"/>
          </a:xfrm>
          <a:prstGeom prst="rect">
            <a:avLst/>
          </a:prstGeom>
          <a:noFill/>
        </p:spPr>
        <p:txBody>
          <a:bodyPr wrap="square" rtlCol="0">
            <a:spAutoFit/>
          </a:bodyPr>
          <a:lstStyle/>
          <a:p>
            <a:r>
              <a:rPr lang="en-GB" sz="2400" b="1">
                <a:solidFill>
                  <a:schemeClr val="bg1"/>
                </a:solidFill>
                <a:latin typeface="Montserrat" panose="00000500000000000000" pitchFamily="2" charset="0"/>
              </a:rPr>
              <a:t>Double 5 makes 10</a:t>
            </a:r>
            <a:endParaRPr lang="fr-FR" sz="3600" b="1">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BA91D670-DC10-4AB8-9D8D-3F39490F5FFA}"/>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E0BFE24E-1432-44FB-B6E3-CEED0AB587B6}"/>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E1CC1B7E-6810-4785-BC5D-D858F50ECBFB}"/>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CD7C4556-D024-48F3-AE05-FE9BC67D26C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AE6A583B-4C57-44B0-9376-676958C9EA6F}"/>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F277F84D-9957-4C81-95FA-D19706CA1AD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7981F233-E69B-4B05-A837-4A17B20BE75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C2A78C05-7894-4611-A189-05318DCED48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1E90AAE4-9B30-459F-8D3A-9D4539204A0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D8A92124-3693-4866-BD36-3FE98F766A7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A92D24C5-F8D9-4371-821F-B550BD54977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A51C2DDF-1042-43C9-8F76-238EF80A92E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0B8603F6-4AD3-4B33-BAAB-82BC7B3D9241}"/>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4C5CD247-6D32-4752-B155-132B55B511E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237D7ED5-E469-49A2-B2CF-02FEC43FB24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DB4F7D55-0C32-4441-9B82-7381E11B758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AD835810-7DF7-4F92-8581-80D2B491B57F}"/>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521A780E-09A6-4E13-96C2-67CBBF998B7B}"/>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DF41BF2B-8D24-40FE-BD05-2FCFB30E39A2}"/>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CE8C8EE6-127E-4B8E-B1C9-F73391F8E3A4}"/>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8170DB36-8CDE-4021-94A6-32D73A5E6DB4}"/>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5445B7A2-6E53-4E30-AD01-E7CB954DCA3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C6E4D66A-341C-4554-A147-8621E12F3EE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76161F6C-9B7A-4561-940F-51A1C7BB53E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DC3DC15A-C089-4C68-A9B2-7078D80AB9C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8346AF49-3E49-4565-B79C-7A7B22634EC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9EEE6102-7FE7-4CED-A8E9-6D865825BAA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3AC3BE79-484B-436E-8DEF-18A928D6058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4F5DA8D7-3A0C-4086-B321-CB2C9F726415}"/>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31A6CEBB-0936-4956-B144-75B2947A362A}"/>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96706816-D564-42D9-B01C-9EB31027B844}"/>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00608776-61DD-4C0D-9399-484CD897B08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ED73D6BB-387B-4A4D-B784-62ECCA96CE9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722372E8-B014-4BFB-88CE-153DD94442DF}"/>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7B06B2A2-40CF-4506-8F7D-806A2EEE3E9E}"/>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1A4876A4-7F2B-470D-A056-7E35325E1C61}"/>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3F4EB7EA-974E-4A77-A3E7-6D67BBCCD142}"/>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CBCE53BD-E339-4DB9-AA43-84F2C2628B2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BF775397-0821-4EB1-B879-E7EC1A58A6D9}"/>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1A9E977F-0F03-4013-A350-BFD35D14F96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1B36C3E1-EB7E-4450-88C5-51BE4314E19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C10FFC79-1E98-42BD-93F1-B2A4E39E0A6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5E1A853A-8DBA-4163-891E-AE2F55F39F24}"/>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0C6C54E7-2FB4-4DA2-8204-6BBDB377AAC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4A5A5351-64CA-490C-8068-CA3D821E7DA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24D2FAB3-2CD4-4B41-AD51-57A40E9A3E1D}"/>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E0C532D4-C413-4ECE-9EDD-1ECA595634CA}"/>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90DC3066-B4DB-41D0-93EF-367BAC079C91}"/>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C5DF5F9A-A263-4217-8E26-B157490E0873}"/>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C64B4F2D-ECE1-481C-80AA-07C9C10A8EE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DE951462-DE3D-4EAC-980F-44DE5487988E}"/>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A8176151-FA0C-4E4F-BAAB-561DAD08166B}"/>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641C3C28-4214-4572-9CF3-A8B0AA32117C}"/>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44314415-94F1-407E-B94A-FADDF6741640}"/>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378D0004-52C6-402F-BFFD-2CDA657E4B6F}"/>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41E8C67D-2725-4D1D-A140-2B4E043A692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537FD557-EAF9-4D46-8F23-BF80C5AF8E1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E1E12357-AC87-4E72-952F-441BB030463C}"/>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07D77013-AB7F-4DEB-A31C-705CE053151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2419F89A-1584-401F-9849-937673394909}"/>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76A8364C-B812-4E47-BDA8-5564FE42E16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BABC54FC-B2DD-4F15-904C-CF0EDE4D1492}"/>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EA84BB85-EB86-4B0C-9529-98E4A42FE81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D5C5B0BC-FAB3-40EA-8D1D-D991542B872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C92CF8E1-18AE-454B-B5BE-3010855814F3}"/>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3242E9BF-266A-4E84-968C-D6F8AA13B140}"/>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95125A1B-AC8E-4F23-B9A9-74E8B1923C3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B61E285E-12A4-4A7F-8EF8-BD90A36B398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F6D5DEA8-92F4-419D-B639-8FBB4126833B}"/>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11D09BCE-E179-4BFE-B6B7-36E64D6A9EC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80EF0FD8-DA8C-4D46-9A87-F5EC85A819C5}"/>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C13260D7-E08F-470F-B734-F03F68161B2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7FC31041-14F8-40A6-A616-E78366F5B550}"/>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18234522-261A-4CFF-A9C0-F8C69AE136E9}"/>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938B9C8E-5FF1-461D-A3D3-DD008CCEBCC7}"/>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EB89409E-BCDA-4ECE-AE4B-3E1AD63BC426}"/>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2DED323A-8FEF-4DEB-824B-459A671D4FCC}"/>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27BAD02D-34DC-4723-8C6B-B82AB5098C5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0C5BECBF-7BA2-4D75-82BC-3AAD1ECE76CC}"/>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26B029ED-8581-419D-8B05-690D6A3C9833}"/>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76F40A56-7329-4DBF-9BC9-145D11920F1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91F73A57-0F0A-4286-A2F7-A16C36BB760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2CF82641-5D92-42AC-BD55-D76B81B6BCD0}"/>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E76D129C-6A28-4AD9-B85A-8A5B979E905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CA6E0AA5-E0D0-4ABD-B34C-27BF81CB1E9F}"/>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0B7A5292-079C-41F3-AAA3-FC4B273978E0}"/>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1A0D529B-C826-4012-ABE9-8F7CE75BA134}"/>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C4D38A80-44C6-4743-8DD4-AC53E4BCE6C7}"/>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85C05459-8E65-418A-B5E1-04097E0CB5E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915637C9-E2C0-441D-A141-17692F9F20D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CE765F91-3C4B-468E-B3DC-8E6AD2DC6DA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AC64343F-47C7-46EA-A679-A97C65E12D2F}"/>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49574FE3-D853-4CEC-8CAA-654E5CB68B55}"/>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5032980E-25FA-482A-A2E8-857386A76CB1}"/>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B9B94F53-3CDF-4C7F-9E5F-53B2AFA01A1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529DAA16-C7D9-4E08-86CB-DABF98D2A526}"/>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8AB13DF8-E70E-4C3F-B185-00AD2A0E6C0D}"/>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A541BB34-751E-4ED5-B829-05D9F0F8D8C7}"/>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B6B488E8-CDE5-4ED8-9F22-75C23985943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43361AD8-5A81-465E-8C28-B4EA7AC89963}"/>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67DC1C31-A778-4B45-9DED-B27C76744F68}"/>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D4619BB8-0DC4-4C79-9B2B-4902007CEC3C}"/>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2B92B1C9-2B17-411D-85F9-CDE772CA71FF}"/>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4EBE50D7-527C-4D04-8DFA-A3B3D4D52BC4}"/>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1766F4F4-B35B-4F1D-ACA9-9AE9ADA1FB2D}"/>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119FC63A-AF84-4D51-B796-CB6DA8CD991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BF330457-D1AA-4671-A0E3-D7C92C2C9AD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1629B691-9F57-4F82-94B2-404431BBA5C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FA8489DE-5915-4621-8301-04E10D00DD37}"/>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B5A5EE93-0196-410F-958A-D65566E9A593}"/>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854C5586-1077-4CA2-BCA7-6A1D47148D9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1BE9068E-C4F3-4F1D-ABE3-5448D50B1CE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45EE46CF-7056-4B36-93D7-BF322C0505B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125DF740-2CF1-4BD0-ABD2-08BFC5872081}"/>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533F676C-ADFA-482F-BD14-FEF02F9278F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8C8EFEB1-1538-42B8-9B6F-30117AD91B2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C66F2596-1FA4-4060-A15E-74497FCF8EB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3B7C6B57-3303-40C1-AB92-AFBB7521429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ED5D19C1-0685-45EE-B67D-1C216601998A}"/>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BF77FFD1-14F6-41EB-9C2D-4507DC30624B}"/>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0A627429-5C5C-40A9-B3D3-4A09ED37AF96}"/>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7296F2DF-9C65-40F5-AD1B-ACE6FEE64783}"/>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C3BFE8AE-7141-452B-95F4-3C29B40FD7E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10CD09CB-82DF-4005-9121-7E7E37B9974B}"/>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98A1E459-C2F7-4FF1-88CB-E85734CDB8DC}"/>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7BD9F998-5EE2-4061-BB3B-34358774D57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2826E5E0-5D15-4974-9CDF-B37882C107D7}"/>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88C51F71-A03F-4E12-BBE9-62CB0832115D}"/>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1844C2B4-80C2-4C73-B572-9BA982CDDC01}"/>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744D8340-B34C-4422-90CA-B6EE285B2E86}"/>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146E266A-9985-4A19-9BAB-8FD3C9AFCF5B}"/>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303E4775-79AF-4DA0-B479-70A91A131D94}"/>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0FE540F6-9D45-426B-B522-9749210317D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021C673E-7FB9-45D2-8C0E-05182E51A144}"/>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5D71DC27-5E6B-4B08-ABE3-F7B38613E648}"/>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D7B582EF-8896-4156-91E5-FDB611A18C16}"/>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C1ECC32C-3237-444F-9044-ACD6D72EA3A7}"/>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F62B4C6C-A646-4170-B737-329C0D911741}"/>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E54AE03D-0BAD-425D-9466-B854832A2FF5}"/>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C9339A07-468A-430A-AABE-0DAF12E5B10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14D4698C-201A-490A-8CB0-2EF788B7226E}"/>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A51CCD8C-E105-4187-B2FE-FBC438662E9C}"/>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1DB0F5C2-BD9E-46B4-B0D7-4AC6835B23A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0DE3AEA0-9ED1-415C-AF62-DFA9CD013627}"/>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53D29283-14CE-4EC9-A62A-D9DE6DF9360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3EA00F96-BB27-43F1-8F72-758D18A2697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06B03965-A15C-4CD2-BE45-860CE986C51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E8502D59-E72E-494E-8E50-667A9A18F4B0}"/>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3475E5CF-A38C-4DD6-8221-6AD2E3F051E0}"/>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561999BB-F2F9-4E7D-AEB6-CAE457AC63A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17F8F067-852B-4DBF-8CD1-3135C603F689}"/>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3610A043-13AD-4CEA-9634-A8B24C1DD81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F2E1B002-6B50-402F-844B-F15DF3C70FAD}"/>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9D8468FA-53EE-4E06-B01D-FC49CF4622F9}"/>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E02D6AF1-F883-4F67-A9B9-54FF8CE4EFD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226967C7-E18A-4A9D-9E39-6515C62CA8C8}"/>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C272F295-0AFF-444F-A8E1-8EAE6FB0BB2C}"/>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7A678E6C-5FF7-48BB-A036-C1F507072D2A}"/>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A6DE4D24-F4F4-44EE-8482-BE6C73C4982C}"/>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FF66D08F-B0B9-4D95-9830-AD6AECBAD775}"/>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8053A011-0CE8-4819-B03A-3F1DA0A3EF82}"/>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10571FE4-122C-43A9-9FA4-F9910551C482}"/>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2C1246DC-4495-418C-B5A9-C43B16603D4E}"/>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9AAAB91F-5F4C-45DB-9AD4-327D7BD6AC3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EB34C0F2-4087-4CCE-87A5-2AE5A963450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293ADDE5-828D-4D53-BEE1-B7D04B3A9E1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1926117C-02C9-41A7-A294-B9ABB6FA1F4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927375A4-788A-4955-BCD8-1CE25DA1E736}"/>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FDEB23DE-CBAF-478F-8174-CE654ECAB9C5}"/>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DBD06479-4396-4FC3-A7A6-27E9A6908D7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52027354-ABD7-4E1F-80FE-9B3F8F46E96A}"/>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91324A44-D683-4569-AA69-7AC5FFE3C33B}"/>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3A828243-4F35-4091-894A-D060CABF5DFD}"/>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598073F7-BE4A-4D88-9346-0678B047300F}"/>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273676D7-3EAF-426F-99DC-E54F6C52B37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8F0F5B67-BB1F-47E4-818C-402D1A1FE2A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C6BD463D-68F8-4F7B-B8F6-7B02CAF5135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0CEA420C-010B-4BA3-A82F-412BC2E81064}"/>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4F67D9B1-C003-438D-92DB-C213E62C04D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6BEA6B18-ACB5-45A6-953E-175B887905A3}"/>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A9D825EA-1A20-494C-A50E-1BEBF69B18B5}"/>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A1AD1317-CD11-4342-804C-E199A61CC7E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1495A1F9-AC68-46C8-AC90-A95C86DB828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53507C36-D1D3-4CF9-8F93-6EF224215AA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E874AA21-B703-400A-8A1B-B1F0359710B8}"/>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5BF145FE-FCFC-4916-98DF-B7C0A2C2AA8C}"/>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2A01F4ED-ABD4-4C62-9B85-09D64D22E83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39FD8B2D-F627-476D-A5FE-D26B897CA687}"/>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1727708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descr="Gold Texture Background Image">
            <a:extLst>
              <a:ext uri="{FF2B5EF4-FFF2-40B4-BE49-F238E27FC236}">
                <a16:creationId xmlns:a16="http://schemas.microsoft.com/office/drawing/2014/main" id="{63AFBA24-ED89-41B6-8DA9-026510E8D3D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20</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GB" sz="3200" b="1">
                <a:solidFill>
                  <a:schemeClr val="bg1"/>
                </a:solidFill>
                <a:latin typeface="Montserrat" panose="00000500000000000000" pitchFamily="2" charset="0"/>
              </a:rPr>
              <a:t>Which double is not correct?</a:t>
            </a:r>
            <a:endParaRPr lang="en-US" sz="857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3888779"/>
            <a:ext cx="2344975" cy="830997"/>
          </a:xfrm>
          <a:prstGeom prst="rect">
            <a:avLst/>
          </a:prstGeom>
          <a:noFill/>
        </p:spPr>
        <p:txBody>
          <a:bodyPr wrap="square" rtlCol="0">
            <a:spAutoFit/>
          </a:bodyPr>
          <a:lstStyle/>
          <a:p>
            <a:r>
              <a:rPr lang="en-GB" sz="2400" b="1">
                <a:solidFill>
                  <a:schemeClr val="bg1"/>
                </a:solidFill>
                <a:latin typeface="Montserrat" panose="00000500000000000000" pitchFamily="2" charset="0"/>
              </a:rPr>
              <a:t>Double 2 makes 4 </a:t>
            </a:r>
            <a:endParaRPr lang="fr-FR" sz="3600" b="1">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002714"/>
            <a:ext cx="2344975" cy="830997"/>
          </a:xfrm>
          <a:prstGeom prst="rect">
            <a:avLst/>
          </a:prstGeom>
          <a:noFill/>
        </p:spPr>
        <p:txBody>
          <a:bodyPr wrap="square" rtlCol="0">
            <a:spAutoFit/>
          </a:bodyPr>
          <a:lstStyle/>
          <a:p>
            <a:r>
              <a:rPr lang="en-GB" sz="2400" b="1">
                <a:solidFill>
                  <a:srgbClr val="FFC000"/>
                </a:solidFill>
                <a:latin typeface="Montserrat" panose="00000500000000000000" pitchFamily="2" charset="0"/>
              </a:rPr>
              <a:t>Double 4 makes 9</a:t>
            </a:r>
            <a:endParaRPr lang="fr-FR" sz="3600" b="1">
              <a:solidFill>
                <a:srgbClr val="FFC000"/>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88449" y="3854803"/>
            <a:ext cx="2438703" cy="830997"/>
          </a:xfrm>
          <a:prstGeom prst="rect">
            <a:avLst/>
          </a:prstGeom>
          <a:noFill/>
        </p:spPr>
        <p:txBody>
          <a:bodyPr wrap="square" rtlCol="0">
            <a:spAutoFit/>
          </a:bodyPr>
          <a:lstStyle/>
          <a:p>
            <a:r>
              <a:rPr lang="en-GB" sz="2400" b="1">
                <a:solidFill>
                  <a:schemeClr val="bg1"/>
                </a:solidFill>
                <a:latin typeface="Montserrat" panose="00000500000000000000" pitchFamily="2" charset="0"/>
              </a:rPr>
              <a:t>Double 3 makes 6</a:t>
            </a:r>
            <a:endParaRPr lang="fr-FR" sz="3600" b="1">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9" y="4997083"/>
            <a:ext cx="2432566" cy="830997"/>
          </a:xfrm>
          <a:prstGeom prst="rect">
            <a:avLst/>
          </a:prstGeom>
          <a:noFill/>
        </p:spPr>
        <p:txBody>
          <a:bodyPr wrap="square" rtlCol="0">
            <a:spAutoFit/>
          </a:bodyPr>
          <a:lstStyle/>
          <a:p>
            <a:r>
              <a:rPr lang="en-GB" sz="2400" b="1">
                <a:solidFill>
                  <a:schemeClr val="bg1"/>
                </a:solidFill>
                <a:latin typeface="Montserrat" panose="00000500000000000000" pitchFamily="2" charset="0"/>
              </a:rPr>
              <a:t>Double 5 makes 10</a:t>
            </a:r>
            <a:endParaRPr lang="fr-FR" sz="3600" b="1">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355C011F-C2F3-4808-890A-2115B2818DFA}"/>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1181040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repeatCount="indefinite"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500"/>
                                        <p:tgtEl>
                                          <p:spTgt spid="31"/>
                                        </p:tgtEl>
                                      </p:cBhvr>
                                    </p:animEffect>
                                  </p:childTnLst>
                                </p:cTn>
                              </p:par>
                              <p:par>
                                <p:cTn id="8" presetID="1" presetClass="mediacall" presetSubtype="0" fill="hold" nodeType="withEffect">
                                  <p:stCondLst>
                                    <p:cond delay="0"/>
                                  </p:stCondLst>
                                  <p:childTnLst>
                                    <p:cmd type="call" cmd="playFrom(0.0)">
                                      <p:cBhvr>
                                        <p:cTn id="9" dur="2657" fill="hold"/>
                                        <p:tgtEl>
                                          <p:spTgt spid="37"/>
                                        </p:tgtEl>
                                      </p:cBhvr>
                                    </p:cmd>
                                  </p:childTnLst>
                                </p:cTn>
                              </p:par>
                              <p:par>
                                <p:cTn id="10" presetID="32" presetClass="emph" presetSubtype="0" repeatCount="indefinite" fill="hold" nodeType="withEffect">
                                  <p:stCondLst>
                                    <p:cond delay="0"/>
                                  </p:stCondLst>
                                  <p:childTnLst>
                                    <p:animRot by="120000">
                                      <p:cBhvr>
                                        <p:cTn id="11" dur="100" fill="hold">
                                          <p:stCondLst>
                                            <p:cond delay="0"/>
                                          </p:stCondLst>
                                        </p:cTn>
                                        <p:tgtEl>
                                          <p:spTgt spid="20"/>
                                        </p:tgtEl>
                                        <p:attrNameLst>
                                          <p:attrName>r</p:attrName>
                                        </p:attrNameLst>
                                      </p:cBhvr>
                                    </p:animRot>
                                    <p:animRot by="-240000">
                                      <p:cBhvr>
                                        <p:cTn id="12" dur="200" fill="hold">
                                          <p:stCondLst>
                                            <p:cond delay="200"/>
                                          </p:stCondLst>
                                        </p:cTn>
                                        <p:tgtEl>
                                          <p:spTgt spid="20"/>
                                        </p:tgtEl>
                                        <p:attrNameLst>
                                          <p:attrName>r</p:attrName>
                                        </p:attrNameLst>
                                      </p:cBhvr>
                                    </p:animRot>
                                    <p:animRot by="240000">
                                      <p:cBhvr>
                                        <p:cTn id="13" dur="200" fill="hold">
                                          <p:stCondLst>
                                            <p:cond delay="400"/>
                                          </p:stCondLst>
                                        </p:cTn>
                                        <p:tgtEl>
                                          <p:spTgt spid="20"/>
                                        </p:tgtEl>
                                        <p:attrNameLst>
                                          <p:attrName>r</p:attrName>
                                        </p:attrNameLst>
                                      </p:cBhvr>
                                    </p:animRot>
                                    <p:animRot by="-240000">
                                      <p:cBhvr>
                                        <p:cTn id="14" dur="200" fill="hold">
                                          <p:stCondLst>
                                            <p:cond delay="600"/>
                                          </p:stCondLst>
                                        </p:cTn>
                                        <p:tgtEl>
                                          <p:spTgt spid="20"/>
                                        </p:tgtEl>
                                        <p:attrNameLst>
                                          <p:attrName>r</p:attrName>
                                        </p:attrNameLst>
                                      </p:cBhvr>
                                    </p:animRot>
                                    <p:animRot by="120000">
                                      <p:cBhvr>
                                        <p:cTn id="15" dur="200" fill="hold">
                                          <p:stCondLst>
                                            <p:cond delay="800"/>
                                          </p:stCondLst>
                                        </p:cTn>
                                        <p:tgtEl>
                                          <p:spTgt spid="2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7"/>
                </p:tgtEl>
              </p:cMediaNode>
            </p:audio>
          </p:childTnLst>
        </p:cTn>
      </p:par>
    </p:tnLst>
    <p:bldLst>
      <p:bldP spid="31"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62C0051B-7EDF-4B8C-86EE-689C6CFEB77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21</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GB" sz="3200" b="1">
                <a:solidFill>
                  <a:schemeClr val="bg1"/>
                </a:solidFill>
                <a:latin typeface="Montserrat" panose="00000500000000000000" pitchFamily="2" charset="0"/>
              </a:rPr>
              <a:t>Ngồi học không đúng tư thế sẽ bị gì?</a:t>
            </a:r>
            <a:endParaRPr lang="en-US" sz="1777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3888779"/>
            <a:ext cx="2344975" cy="830997"/>
          </a:xfrm>
          <a:prstGeom prst="rect">
            <a:avLst/>
          </a:prstGeom>
          <a:noFill/>
        </p:spPr>
        <p:txBody>
          <a:bodyPr wrap="square" rtlCol="0">
            <a:spAutoFit/>
          </a:bodyPr>
          <a:lstStyle/>
          <a:p>
            <a:r>
              <a:rPr lang="en-GB" sz="2400" b="1">
                <a:solidFill>
                  <a:schemeClr val="bg1"/>
                </a:solidFill>
                <a:latin typeface="Montserrat" panose="00000500000000000000" pitchFamily="2" charset="0"/>
              </a:rPr>
              <a:t>Làm em bị cận thị</a:t>
            </a:r>
            <a:endParaRPr lang="fr-FR" sz="3600" b="1">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002714"/>
            <a:ext cx="2344975" cy="830997"/>
          </a:xfrm>
          <a:prstGeom prst="rect">
            <a:avLst/>
          </a:prstGeom>
          <a:noFill/>
        </p:spPr>
        <p:txBody>
          <a:bodyPr wrap="square" rtlCol="0">
            <a:spAutoFit/>
          </a:bodyPr>
          <a:lstStyle/>
          <a:p>
            <a:r>
              <a:rPr lang="en-GB" sz="2400" b="1">
                <a:solidFill>
                  <a:schemeClr val="bg1"/>
                </a:solidFill>
                <a:latin typeface="Montserrat" panose="00000500000000000000" pitchFamily="2" charset="0"/>
              </a:rPr>
              <a:t>Cả A và B đều đúng</a:t>
            </a:r>
            <a:endParaRPr lang="fr-FR" sz="3600" b="1">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88449" y="3854803"/>
            <a:ext cx="2438703" cy="830997"/>
          </a:xfrm>
          <a:prstGeom prst="rect">
            <a:avLst/>
          </a:prstGeom>
          <a:noFill/>
        </p:spPr>
        <p:txBody>
          <a:bodyPr wrap="square" rtlCol="0">
            <a:spAutoFit/>
          </a:bodyPr>
          <a:lstStyle/>
          <a:p>
            <a:r>
              <a:rPr lang="en-GB" sz="2400" b="1">
                <a:solidFill>
                  <a:schemeClr val="bg1"/>
                </a:solidFill>
                <a:latin typeface="Montserrat" panose="00000500000000000000" pitchFamily="2" charset="0"/>
              </a:rPr>
              <a:t>Làm em bị cong cột sống</a:t>
            </a:r>
            <a:endParaRPr lang="fr-FR" sz="3600" b="1">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9" y="5111383"/>
            <a:ext cx="2432566" cy="461665"/>
          </a:xfrm>
          <a:prstGeom prst="rect">
            <a:avLst/>
          </a:prstGeom>
          <a:noFill/>
        </p:spPr>
        <p:txBody>
          <a:bodyPr wrap="square" rtlCol="0">
            <a:spAutoFit/>
          </a:bodyPr>
          <a:lstStyle/>
          <a:p>
            <a:r>
              <a:rPr lang="en-GB" sz="2400" b="1">
                <a:solidFill>
                  <a:schemeClr val="bg1"/>
                </a:solidFill>
                <a:latin typeface="Montserrat" panose="00000500000000000000" pitchFamily="2" charset="0"/>
              </a:rPr>
              <a:t>Không bị gì cả</a:t>
            </a:r>
            <a:endParaRPr lang="fr-FR" sz="3600" b="1">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81C29274-0C7E-420C-B7A0-DCD837B2C00E}"/>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CD718656-C301-4AE5-9262-0A46B7FA74A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A6ABDA38-4B86-4EB9-9217-97CC950879B9}"/>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085CB3F8-FCFA-470C-8D76-27C550F8F154}"/>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CDF8B667-6788-488F-B35A-D485E9A08C2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94988605-3165-4602-BB0A-42E62FF6C76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3E9820BE-668A-4275-B327-E45A473F6B3C}"/>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9635F0F4-25AB-40D5-9A0C-4B6211B89D7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C27E84FD-D31E-43DD-AC05-D50C68464CE8}"/>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E919C04F-3F62-4166-BD81-E9C0B935140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FAFFC071-B002-4774-9EAE-58E13B9F439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EFDFA72A-CAC6-416C-8460-4A4C236DBB63}"/>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C65B3A87-42A8-4FFB-AFE8-E00B5DB2BB0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DEB27B16-5B7F-4685-AE7E-CAAE88260AC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A953CAFD-5E8C-4EF3-8D38-0578F2EEC07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2DB77CBD-BFA2-43EA-9FCE-2BF0EC9CED4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E4679136-6A38-4E80-870A-4210CCFD2C5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7AA45844-03FA-4C66-B97D-49BF3374568E}"/>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EF956E0B-0485-4F93-AF83-89759CEDDF1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25BDDC58-B114-4127-A51F-C245AF6E65FB}"/>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EEFC368B-29F2-4455-9613-B72CDB4C2DD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D3E643F2-6D6E-46D1-9B55-F11463369048}"/>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8E100663-F43C-4982-A41E-AB88DCFAA019}"/>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6CED0A5E-BED0-4797-9C9F-2475F1ECDD37}"/>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AD162706-623B-4D5F-ABDE-B6A0482F2059}"/>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E491B45F-8369-4FAD-8F67-0A2A53FFEC6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0045DB13-DD63-42EC-B1A1-CFC113EAD90F}"/>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689C5BCB-A561-448C-803F-20D370634996}"/>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A066DC20-6B4D-4C32-874D-4AB21A4AA4C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5B4B5303-C8B9-4BBC-B2BF-CF5BC806F9DC}"/>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E491AE8B-67D7-4AEF-97B6-04D5FC6E376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E19E7DE3-675B-4B73-A946-01FF6CACC883}"/>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575465B2-7E14-4ACD-8AF5-ECB342C44B4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18D0DF8B-C5C3-4D6D-9E69-0D1FEE9F99F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43A3FEC2-C9A7-433B-9A65-40F7947C39CF}"/>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F94BFCB7-6AE2-4631-8FFA-7D5990D5FA9D}"/>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9C6B218D-6168-419E-94FD-B280598BEFC9}"/>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AF01694A-E060-4B8F-9624-20A0F3D73566}"/>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F3F01146-B824-4317-9224-AC4F4505D293}"/>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DA19A62B-327E-47C0-81C5-68B7184D29EE}"/>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A66E94E4-5951-440D-A1D4-5786AEBAC73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E5C5AB7E-505F-4BE7-84C9-F5BADFDEED34}"/>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9D56ECC6-980E-46C2-8AEE-9E9898D439C9}"/>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662867D7-3928-4DC2-BA9A-B844C739461C}"/>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2BDD4023-282E-43CD-800E-D6DC6A267B9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BFCD19E8-B594-4274-8497-EA77DEAEE374}"/>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72B4C966-A5B4-4251-8A7F-A084296B110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972A73BE-19A5-4237-990F-7793B39D367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B466834F-5689-4850-96BC-4C5C24E130C0}"/>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F3D32553-F70D-47D5-B26F-92181911197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21021CE4-C223-41CE-ABF8-4AAD4424A62D}"/>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E7C22F17-0718-4FC1-9416-ACFB788449FA}"/>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0064C39A-9A00-492A-818A-918DE323323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D17A2EAC-4F02-4F42-88CF-B6A3CDCC37E8}"/>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A5D37E65-4FEA-438D-AF1A-97B9EE68DB71}"/>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C5E992C8-B3E5-44F7-92D4-20433BD46913}"/>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C6B65B2E-8F0E-4F55-B86D-32E33F531FD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44E1829F-62A8-40BD-A46C-C170237E35BF}"/>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D3AE6B40-B33D-4D2B-900C-85D197A7A7A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A4504401-CBD1-49FE-972E-9820B5A30BB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5F5312F1-5615-4942-A262-F6AEE073E0C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4DC1FA3F-D631-44C3-BA28-1957658F5E8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16640F77-7F9F-468A-AEDA-B3EB22F2CC0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1A194F64-A0B1-42FC-86B0-A13A741B0D3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825B0921-F669-46B0-A1FE-AFB5EAABBE7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F05E9DB8-8F73-4166-847A-2B4BE26E96A4}"/>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D70180DF-5726-4DAC-9BED-2B0EF933C641}"/>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8E46B0A1-1DEB-4792-BBE5-38460FEC0FBC}"/>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0DD1C6B2-C23E-43EE-956B-F3B0C7656878}"/>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B5DE69EA-1EF0-438F-AD07-021ABBF1391D}"/>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8B121C68-49AA-4BEA-83B9-9986B1AC9AB8}"/>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7CB05083-2A0F-4B7F-A4F8-4DEF725A58F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608BAAC0-E647-4FEC-949C-5F4EE1D31FA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C677DE20-600A-4C0C-A3D3-AF4673CB128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97C22BBD-8564-4570-8B7E-973381CFEAFA}"/>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A2DABF0B-7A43-4DC1-A7C1-FEEE1416861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A115F41B-FED7-40CF-A2B0-E0A39CE2E7D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A20E9412-3939-4577-8560-2EE38875702B}"/>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ACB40AED-6B63-4DE1-9B7B-AA61A834553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D650A981-AA5B-4A6E-A952-F57ACB004055}"/>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6AC183F1-63DE-4747-BAB5-BB8EBDABA017}"/>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5E9DF0B6-257C-42B8-98AA-C1F2D42BE6E1}"/>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20A6F32B-68B4-4664-90A6-4EABAF90EB35}"/>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9AB3E6F5-9473-4F8D-9C7A-B6B895CE818C}"/>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6FCBB711-7240-48EA-B670-938BDD40E0CA}"/>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C2B606C2-68F2-4C9F-8D0E-B47C9CBADE00}"/>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7FE590C9-3A61-4D56-B31A-7AD27C6ADF07}"/>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A398F7C3-BBF4-4B20-AAB0-8CA378588D3A}"/>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070CF7F3-B3A6-4DDB-B677-23209C0DC490}"/>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0E744A69-A4AE-457B-BA78-51019370D056}"/>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55557C18-E1AE-4BC0-B138-CE7C85CD0B97}"/>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68B7F6BC-A226-4C10-968D-00D76EF36AD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61C2C133-F660-4A30-81F4-631F5AB06DE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CD2890F8-BAF5-4218-8226-42846F2832A6}"/>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AF9A8184-484E-4D3A-BF6D-0CB42A156BE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0A8CB0C1-47BB-48F1-BCDE-9754082C5B91}"/>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232E90E7-3BBA-43C5-A348-0D4A6025BE7B}"/>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24420474-8762-4FD1-A295-CD83DF3D6570}"/>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8DA94369-0DA4-4044-975F-B817315220C0}"/>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00633D77-1328-4A87-AE92-DB69C7D8D90A}"/>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26D423A1-A70E-4862-975F-B8EC8AAD8CF7}"/>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0D399081-EF3B-49F4-AE2C-0255290BA95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436FC6C8-4ECE-4764-8425-9562898007C4}"/>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6A53ACDA-A835-4AE9-880C-26048DAFD5CE}"/>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920E107B-2C7F-45B3-A004-DFBDFC284797}"/>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E1A9E88A-7911-4711-B11E-48DDBD56DDC6}"/>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29B18FA8-E256-47DD-8E28-119CB933BED6}"/>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90EF4E87-D95D-451E-883D-2C21A6A45C7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8A30CDF4-51F3-4D61-80FE-DC53237CC78D}"/>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7312FC09-80D5-4481-ACE1-7CFA7CC44F4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0A522F7A-1D68-4F8D-B1AB-59150FCB2ACD}"/>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6A60A17A-0584-48A8-9918-C91D1BD6C7F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9E611566-CB33-4AC1-AAB2-643D5D29B24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682551D0-1942-4F65-9724-8E7B379C3E57}"/>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1606D1FE-D439-481B-AE07-6D7CC77A1BBA}"/>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813BD8E8-D64B-4065-ACE8-15C39AEC3CD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E3DDD70A-3DA7-436B-BC5F-2ADDCF549BC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474AC43E-4E0C-40A7-ACF9-B7B90CCC02F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7FB97455-6854-48F2-BC21-FDB1480DA84E}"/>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FA7E9409-B829-489C-88E6-FB6C0D408493}"/>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398142A7-B913-4F25-BE1B-575A5359DD1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18AF98C1-0256-4036-BF8F-CD5DDB4B4BAF}"/>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1A2D22BC-719D-45ED-A698-DC4B710B6C6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251AA310-0AFC-4F02-8B5C-BDEAE443C6B0}"/>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5595A9AD-4583-4737-8B68-94EE08EA9BB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45FD2533-9EFA-4441-ABD1-95884FCBB25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E267C164-68A8-42E4-AE93-17D833B8189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9D8D27E1-27F7-4D3C-94C9-D011BF61BE3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30EEB000-8CD5-4944-99E1-71D7964B54E1}"/>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5AB66791-1ACC-4465-9FB3-0EA0F493E17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F3994BFF-266E-4EAC-8307-D0A20720A86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4572CBB9-AFDE-4FE9-AF4D-0C2290438E85}"/>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F6763B1F-E6D1-49A7-8F6D-437CB4271730}"/>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49D032B9-8A6F-4B3F-8239-DB1EFED863B3}"/>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A9802C5E-5746-4092-B70D-A6ED1A50C5C2}"/>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E20239F8-9CC4-4BBB-A377-1A407EA19B2C}"/>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E905197E-8328-4632-A9CC-A1FCACE28D3F}"/>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DB663490-6F81-4D7C-9832-5934C63FE812}"/>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5A5E2D21-600E-4958-ACC8-150191DF0A7D}"/>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BA521023-0A04-4F72-B5FA-BDCDBC3B1011}"/>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40BE0F0A-DCBB-4E69-A064-2E6304FF912F}"/>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B52DAFF7-BB1C-460F-831A-F3C14529C40E}"/>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7B180EDE-AC83-46FC-8540-A01EEFDD65C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40C1CFA3-3044-4188-9299-89FC9330722E}"/>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CD6A0D1F-6DEC-4805-B162-89CE5C1102F4}"/>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45E4F0D8-1FCA-4FE1-8AB7-E417E09C36B5}"/>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E566528A-D177-415A-8C9C-C87E57E8BBD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7BF9DBF3-EDCC-4794-8A79-25076B942D7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BA7BC3ED-AE61-4DD9-ADC2-58948402778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B7E7F0A8-0302-44E1-ACDF-1FD21B64F3E6}"/>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3975A1E2-7A53-4AF9-AA68-C3716E61445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E0079170-0AF4-486E-A40D-323573BDFB21}"/>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56556AA7-D337-4C5B-9DE6-9041000887C4}"/>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EFFBDE71-3BBE-456B-B3F8-A6A32C053404}"/>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BA4C4144-71E5-4CA5-8403-058911B7E100}"/>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D788E137-DF32-4CF7-90A3-BE111BC42334}"/>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F0CF7986-2209-49F5-923C-FA0C69A2F7E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4D653B05-AF10-4CE8-904A-32B785DD6A0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621BFF3F-01E0-41E9-86EE-4B424EFAF3C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A19C4A15-2BB8-43C2-83B7-BE675E771BAA}"/>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10C424D0-A4B9-4AB1-A785-D4CFD1F00586}"/>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FE4E1ADD-5660-496D-B3E7-2148E88A8A7A}"/>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DC3787E0-336E-4276-B698-CE424DF7E7AB}"/>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7B3C980F-82B3-4B2A-90B8-FB07728D4700}"/>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7A540D04-E452-4A94-979A-FEB1289AF77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B7E50335-4A77-4C22-83FD-6B7C9CFFB98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DCE9C1D7-C8B7-473D-8AC1-03E539A940B1}"/>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5E757A24-54AE-4898-A594-17CAF25C7A09}"/>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EF64C145-0CC6-4D9F-BA38-0BFD92A89AD8}"/>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BCA22E0E-C37D-4A35-90C7-AF380A0532CA}"/>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1E67CF8B-9E31-486D-A361-B2F6657F298A}"/>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10A73340-8E70-425D-BD2C-12FF0E4B7204}"/>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15FADEF5-BFEA-4716-9A31-6C2F60EC6FC4}"/>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7FD1C0F0-AB62-44CB-9C9D-471912AFA27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83BD8A82-B291-4686-8904-36109AB84396}"/>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D52510D9-F7BD-4A70-AB8C-ABECCB332BE7}"/>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9101C033-D763-40AA-AB74-57E2A6C2CDB5}"/>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7269AB2B-0962-4692-8152-80F0780C25EE}"/>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F690E7EC-7B67-4D48-A68E-A9F8C5DB26F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45E26149-8A78-4F19-B2C5-012C237951BB}"/>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214B7E4A-5949-405B-B085-52CBC2CA135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AE0CF27E-0BC4-40AC-BCAF-51AC2831C7C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05D46E79-BF72-45D6-A221-18BD73FF5531}"/>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D0CDC61E-3866-4DDE-B7D1-0C028451B3B1}"/>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25FE0EA3-5821-4770-AA26-2276AEA5641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0FFDD94E-ADE9-4BA7-B6B3-33A4E6FC489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336C268D-C75E-438A-A457-BFEBCDC6AD5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6B4C4EC7-EBCA-4415-B5A3-6135352D1F62}"/>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823391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descr="Gold Texture Background Image">
            <a:extLst>
              <a:ext uri="{FF2B5EF4-FFF2-40B4-BE49-F238E27FC236}">
                <a16:creationId xmlns:a16="http://schemas.microsoft.com/office/drawing/2014/main" id="{455102EB-3EB4-4783-BA9C-9E2E2686F6F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21</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GB" sz="3200" b="1">
                <a:solidFill>
                  <a:schemeClr val="bg1"/>
                </a:solidFill>
                <a:latin typeface="Montserrat" panose="00000500000000000000" pitchFamily="2" charset="0"/>
              </a:rPr>
              <a:t>Ngồi học không đúng tư thế sẽ bị gì?</a:t>
            </a:r>
            <a:endParaRPr lang="en-US" sz="1777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3888779"/>
            <a:ext cx="2344975" cy="830997"/>
          </a:xfrm>
          <a:prstGeom prst="rect">
            <a:avLst/>
          </a:prstGeom>
          <a:noFill/>
        </p:spPr>
        <p:txBody>
          <a:bodyPr wrap="square" rtlCol="0">
            <a:spAutoFit/>
          </a:bodyPr>
          <a:lstStyle/>
          <a:p>
            <a:r>
              <a:rPr lang="en-GB" sz="2400" b="1">
                <a:solidFill>
                  <a:schemeClr val="bg1"/>
                </a:solidFill>
                <a:latin typeface="Montserrat" panose="00000500000000000000" pitchFamily="2" charset="0"/>
              </a:rPr>
              <a:t>Làm em bị cận thị</a:t>
            </a:r>
            <a:endParaRPr lang="fr-FR" sz="3600" b="1">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002714"/>
            <a:ext cx="2344975" cy="830997"/>
          </a:xfrm>
          <a:prstGeom prst="rect">
            <a:avLst/>
          </a:prstGeom>
          <a:noFill/>
        </p:spPr>
        <p:txBody>
          <a:bodyPr wrap="square" rtlCol="0">
            <a:spAutoFit/>
          </a:bodyPr>
          <a:lstStyle/>
          <a:p>
            <a:r>
              <a:rPr lang="en-GB" sz="2400" b="1">
                <a:solidFill>
                  <a:srgbClr val="FFC000"/>
                </a:solidFill>
                <a:latin typeface="Montserrat" panose="00000500000000000000" pitchFamily="2" charset="0"/>
              </a:rPr>
              <a:t>Cả A và B đều đúng</a:t>
            </a:r>
            <a:endParaRPr lang="fr-FR" sz="3600" b="1">
              <a:solidFill>
                <a:srgbClr val="FFC000"/>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88449" y="3854803"/>
            <a:ext cx="2438703" cy="830997"/>
          </a:xfrm>
          <a:prstGeom prst="rect">
            <a:avLst/>
          </a:prstGeom>
          <a:noFill/>
        </p:spPr>
        <p:txBody>
          <a:bodyPr wrap="square" rtlCol="0">
            <a:spAutoFit/>
          </a:bodyPr>
          <a:lstStyle/>
          <a:p>
            <a:r>
              <a:rPr lang="en-GB" sz="2400" b="1">
                <a:solidFill>
                  <a:schemeClr val="bg1"/>
                </a:solidFill>
                <a:latin typeface="Montserrat" panose="00000500000000000000" pitchFamily="2" charset="0"/>
              </a:rPr>
              <a:t>Làm em bị cong cột sống</a:t>
            </a:r>
            <a:endParaRPr lang="fr-FR" sz="3600" b="1">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9" y="5111383"/>
            <a:ext cx="2432566" cy="461665"/>
          </a:xfrm>
          <a:prstGeom prst="rect">
            <a:avLst/>
          </a:prstGeom>
          <a:noFill/>
        </p:spPr>
        <p:txBody>
          <a:bodyPr wrap="square" rtlCol="0">
            <a:spAutoFit/>
          </a:bodyPr>
          <a:lstStyle/>
          <a:p>
            <a:r>
              <a:rPr lang="en-GB" sz="2400" b="1">
                <a:solidFill>
                  <a:schemeClr val="bg1"/>
                </a:solidFill>
                <a:latin typeface="Montserrat" panose="00000500000000000000" pitchFamily="2" charset="0"/>
              </a:rPr>
              <a:t>Không bị gì cả</a:t>
            </a:r>
            <a:endParaRPr lang="fr-FR" sz="3600" b="1">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697D0853-0C06-4A4F-AA09-14228069FD61}"/>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4058400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repeatCount="indefinite"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500"/>
                                        <p:tgtEl>
                                          <p:spTgt spid="31"/>
                                        </p:tgtEl>
                                      </p:cBhvr>
                                    </p:animEffect>
                                  </p:childTnLst>
                                </p:cTn>
                              </p:par>
                              <p:par>
                                <p:cTn id="8" presetID="1" presetClass="mediacall" presetSubtype="0" fill="hold" nodeType="withEffect">
                                  <p:stCondLst>
                                    <p:cond delay="0"/>
                                  </p:stCondLst>
                                  <p:childTnLst>
                                    <p:cmd type="call" cmd="playFrom(0.0)">
                                      <p:cBhvr>
                                        <p:cTn id="9" dur="2657" fill="hold"/>
                                        <p:tgtEl>
                                          <p:spTgt spid="37"/>
                                        </p:tgtEl>
                                      </p:cBhvr>
                                    </p:cmd>
                                  </p:childTnLst>
                                </p:cTn>
                              </p:par>
                              <p:par>
                                <p:cTn id="10" presetID="32" presetClass="emph" presetSubtype="0" repeatCount="indefinite" fill="hold" nodeType="withEffect">
                                  <p:stCondLst>
                                    <p:cond delay="0"/>
                                  </p:stCondLst>
                                  <p:childTnLst>
                                    <p:animRot by="120000">
                                      <p:cBhvr>
                                        <p:cTn id="11" dur="100" fill="hold">
                                          <p:stCondLst>
                                            <p:cond delay="0"/>
                                          </p:stCondLst>
                                        </p:cTn>
                                        <p:tgtEl>
                                          <p:spTgt spid="20"/>
                                        </p:tgtEl>
                                        <p:attrNameLst>
                                          <p:attrName>r</p:attrName>
                                        </p:attrNameLst>
                                      </p:cBhvr>
                                    </p:animRot>
                                    <p:animRot by="-240000">
                                      <p:cBhvr>
                                        <p:cTn id="12" dur="200" fill="hold">
                                          <p:stCondLst>
                                            <p:cond delay="200"/>
                                          </p:stCondLst>
                                        </p:cTn>
                                        <p:tgtEl>
                                          <p:spTgt spid="20"/>
                                        </p:tgtEl>
                                        <p:attrNameLst>
                                          <p:attrName>r</p:attrName>
                                        </p:attrNameLst>
                                      </p:cBhvr>
                                    </p:animRot>
                                    <p:animRot by="240000">
                                      <p:cBhvr>
                                        <p:cTn id="13" dur="200" fill="hold">
                                          <p:stCondLst>
                                            <p:cond delay="400"/>
                                          </p:stCondLst>
                                        </p:cTn>
                                        <p:tgtEl>
                                          <p:spTgt spid="20"/>
                                        </p:tgtEl>
                                        <p:attrNameLst>
                                          <p:attrName>r</p:attrName>
                                        </p:attrNameLst>
                                      </p:cBhvr>
                                    </p:animRot>
                                    <p:animRot by="-240000">
                                      <p:cBhvr>
                                        <p:cTn id="14" dur="200" fill="hold">
                                          <p:stCondLst>
                                            <p:cond delay="600"/>
                                          </p:stCondLst>
                                        </p:cTn>
                                        <p:tgtEl>
                                          <p:spTgt spid="20"/>
                                        </p:tgtEl>
                                        <p:attrNameLst>
                                          <p:attrName>r</p:attrName>
                                        </p:attrNameLst>
                                      </p:cBhvr>
                                    </p:animRot>
                                    <p:animRot by="120000">
                                      <p:cBhvr>
                                        <p:cTn id="15" dur="200" fill="hold">
                                          <p:stCondLst>
                                            <p:cond delay="800"/>
                                          </p:stCondLst>
                                        </p:cTn>
                                        <p:tgtEl>
                                          <p:spTgt spid="2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7"/>
                </p:tgtEl>
              </p:cMediaNode>
            </p:audio>
          </p:childTnLst>
        </p:cTn>
      </p:par>
    </p:tnLst>
    <p:bldLst>
      <p:bldP spid="31"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F53A0DF7-9C2F-4980-9FF1-8D7ACF55836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22</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GB" sz="3200" b="1">
                <a:solidFill>
                  <a:schemeClr val="bg1"/>
                </a:solidFill>
                <a:latin typeface="Montserrat" panose="00000500000000000000" pitchFamily="2" charset="0"/>
              </a:rPr>
              <a:t>Giữa lá cờ tổ quốc có hình gì?</a:t>
            </a:r>
            <a:endParaRPr lang="en-US" sz="3333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4030494"/>
            <a:ext cx="2344975" cy="461665"/>
          </a:xfrm>
          <a:prstGeom prst="rect">
            <a:avLst/>
          </a:prstGeom>
          <a:noFill/>
        </p:spPr>
        <p:txBody>
          <a:bodyPr wrap="square" rtlCol="0">
            <a:spAutoFit/>
          </a:bodyPr>
          <a:lstStyle/>
          <a:p>
            <a:r>
              <a:rPr lang="en-GB" sz="2400" b="1">
                <a:solidFill>
                  <a:schemeClr val="bg1"/>
                </a:solidFill>
                <a:latin typeface="Montserrat" panose="00000500000000000000" pitchFamily="2" charset="0"/>
              </a:rPr>
              <a:t>Bông hoa</a:t>
            </a:r>
            <a:endParaRPr lang="fr-FR" sz="3600" b="1">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096060"/>
            <a:ext cx="2344975" cy="461665"/>
          </a:xfrm>
          <a:prstGeom prst="rect">
            <a:avLst/>
          </a:prstGeom>
          <a:noFill/>
        </p:spPr>
        <p:txBody>
          <a:bodyPr wrap="square" rtlCol="0">
            <a:spAutoFit/>
          </a:bodyPr>
          <a:lstStyle/>
          <a:p>
            <a:r>
              <a:rPr lang="en-GB" sz="2400" b="1">
                <a:solidFill>
                  <a:schemeClr val="bg1"/>
                </a:solidFill>
                <a:latin typeface="Montserrat" panose="00000500000000000000" pitchFamily="2" charset="0"/>
              </a:rPr>
              <a:t>Đồng xu</a:t>
            </a:r>
            <a:endParaRPr lang="fr-FR" sz="3600" b="1">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88448" y="4037971"/>
            <a:ext cx="2438703" cy="461665"/>
          </a:xfrm>
          <a:prstGeom prst="rect">
            <a:avLst/>
          </a:prstGeom>
          <a:noFill/>
        </p:spPr>
        <p:txBody>
          <a:bodyPr wrap="square" rtlCol="0">
            <a:spAutoFit/>
          </a:bodyPr>
          <a:lstStyle/>
          <a:p>
            <a:r>
              <a:rPr lang="en-GB" sz="2400" b="1">
                <a:solidFill>
                  <a:schemeClr val="bg1"/>
                </a:solidFill>
                <a:latin typeface="Montserrat" panose="00000500000000000000" pitchFamily="2" charset="0"/>
              </a:rPr>
              <a:t>Mặt trời</a:t>
            </a:r>
            <a:endParaRPr lang="fr-FR" sz="3600" b="1">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8" y="5111383"/>
            <a:ext cx="2775313" cy="415498"/>
          </a:xfrm>
          <a:prstGeom prst="rect">
            <a:avLst/>
          </a:prstGeom>
          <a:noFill/>
        </p:spPr>
        <p:txBody>
          <a:bodyPr wrap="square" rtlCol="0">
            <a:spAutoFit/>
          </a:bodyPr>
          <a:lstStyle/>
          <a:p>
            <a:r>
              <a:rPr lang="en-GB" sz="2100" b="1">
                <a:solidFill>
                  <a:schemeClr val="bg1"/>
                </a:solidFill>
                <a:latin typeface="Montserrat" panose="00000500000000000000" pitchFamily="2" charset="0"/>
              </a:rPr>
              <a:t>Ngôi sao 5 cánh</a:t>
            </a:r>
            <a:endParaRPr lang="fr-FR" sz="2100" b="1">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93AF505E-708E-44FA-A1CA-4B7169DD2E7D}"/>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26380459-BBCE-44FA-8833-587C3630F441}"/>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5030B0DA-AA39-42D6-8808-D163B4F1C8CC}"/>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571B0372-D689-427D-A6BF-449E054370A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8BC258CA-D9E6-4590-A68A-9BD4F4C1E97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1E32DB06-2271-4716-B020-4F874940C458}"/>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B54BADDA-938C-42BB-B329-CD7091D769C5}"/>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0B5437A5-8855-40CB-BF66-19338B59D1A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3139A8BE-792B-4138-BEE5-CB902A4249E4}"/>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77CCCB24-29B5-4C8A-B3AB-266CC1372B66}"/>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ECD673D8-1B00-4691-9BE6-81DAC76873BF}"/>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BACA2715-223E-4D50-98B4-A71332B66D4B}"/>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6F17ABF1-FFE8-4E88-875D-1935F53A281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21B63E98-C6BC-4EFE-B63B-07BDB90ABE27}"/>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982B0A13-29E2-4B75-B95E-89947BE72A57}"/>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911B4EA8-B343-4288-B665-4284FB67B01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EB800E27-CEDA-43B6-9A65-90BC988D9252}"/>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A88FD481-A6B0-41CE-B160-97538A4B1F96}"/>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2C407F5E-BF47-4F0A-A55C-8D00D5F6435E}"/>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9C64EFDE-4B04-4FD0-B454-C6903C40459A}"/>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29D8C74E-4DA6-4B0E-A994-FCBDE26AA91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332AF439-BC0F-4AB4-A835-600BF89B697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98169572-BF5F-4C12-A860-AEB65C80147C}"/>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8E52C019-C70C-4C80-B027-FDBE5B92533A}"/>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638A00F6-4D3A-40A7-9904-AE4B16BBC966}"/>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F0A10382-11F3-411C-AE84-DB81CD3B3561}"/>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78FB4667-D9C1-4332-BB37-3EE12DFF1FF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58B51190-3783-4150-9698-71C01BF53147}"/>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C9DE9417-4D4C-4573-A3E6-BEFDEA056B3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FF2FD455-02BA-456D-98E2-3A56EDD8243B}"/>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1A21E53F-0033-4101-939B-2C1D256BF89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02763002-DF5A-445B-B767-EBF3E20DF914}"/>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BE339905-D0E8-4F3C-B582-4DA8328F6FB1}"/>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BA2FD77F-64F9-4C55-8791-4B394BB1F066}"/>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49A14305-3184-4627-8802-49AF4C2EEB26}"/>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FAC4491C-FE48-4244-A2DB-46505B77AE6C}"/>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67D46AC6-EAF9-4C1B-8FF0-18A13C34041D}"/>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1EFD09E1-4B05-4485-8529-F02D6C20DB9A}"/>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93341E48-2F17-4B09-B9A8-4688EA3E5AE0}"/>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265EC1F0-6852-44D1-95D2-F4BA9860CE12}"/>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A77EE822-BE5B-452B-B3F4-9AC9E38D004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AEC9CAA5-24BA-4391-8B85-269F0A7ED6C5}"/>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20F214DC-85A3-4D89-8437-C2569D3C3879}"/>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D6AE5F1F-6FFC-4A99-80EE-21354B9B7D95}"/>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CB07B306-5774-413A-B1FA-22CDD4FDC68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0DEE873F-B842-4C5C-87BD-68D951068247}"/>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32EA2D99-928C-4FCA-9C92-81B11EAE81E8}"/>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96D85374-16F2-40D6-B478-93CDED99B7F6}"/>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36AB6F7A-8C89-415F-9338-152F38223256}"/>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56391D2D-8881-49C8-AA5D-AE7C6F464AF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89969883-F0D1-45D2-94FC-9133E93DBD8A}"/>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3890E594-2DF6-47F5-8C50-C78498E484F2}"/>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258C38FB-FD13-44AF-A542-FCE45913853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893EB8A2-14D0-4B6E-A60F-B2AF9EEBEB5A}"/>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1D659F18-4DEB-4E7B-B946-4B565BB63EF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9A5E8659-BE02-4EF2-83EC-A39BA2E0471A}"/>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6A27FEE2-A19C-49AC-9433-E168E1ECEF99}"/>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43A4EB1E-B4D2-4ACF-87B2-E01487AB1FC5}"/>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5F5E4D36-9193-49BE-91F4-5093403FBDCF}"/>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1B93A254-E273-4B12-AEB7-F8FAF7DF3F14}"/>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A957EE84-C78E-498E-B2F7-16303FE8FF73}"/>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7AA6F496-B7D0-4360-9FBE-125E58C3708D}"/>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9E86910C-E78F-4FC7-9D30-14D5667AA22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787946DA-8AAD-4D0C-9E7E-23E1803CABC1}"/>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335426C6-38F4-4748-85A1-01B09063EC12}"/>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2B24A971-2184-42AA-9DC1-98FC6192A9DA}"/>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78578CA1-FEA2-436F-A3A7-1ECA128EA4E5}"/>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07CDC204-1E1B-41D2-B05C-F8200CC9023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A5EA55C4-D2CE-4F5D-AEE1-5632AB85509C}"/>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DE6FC5EC-F8AE-426A-8E45-0DC679A5F5D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53F4F993-649F-439A-A04B-2C83D4E378C3}"/>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2C426173-62F9-464A-A29D-183F63194FD0}"/>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8CA632D9-8DD0-4EFF-9214-007975AE318F}"/>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DB31BC77-1A11-441B-AD84-6463788ADE57}"/>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1DD59D75-192F-4AA4-9DFD-BF8DDD149E7C}"/>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45C4FBF6-BE9C-4FD8-90C5-26E172612BB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079E4856-08F7-42C4-BDD4-C73D1EDCBC1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9B16BE52-EE13-4F2C-A159-91D838BD95C0}"/>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F932092C-739A-4192-82C6-F05AD806AD4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3F08C4E6-0D8B-4755-AA92-564556600633}"/>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6BE87377-D0B9-4683-937F-003A0E5273F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564348D8-19F9-4D68-9969-D4E11376A9A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BBCE4D79-CCBC-4CBD-A0BA-499C0C8B4A78}"/>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6A8C6C5C-7A70-4603-B247-8B8CC655986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F56E7A35-C307-4CE4-B4C0-0BD87DA0A4D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50CBB45D-1ACF-46B6-A622-FBB6215886D7}"/>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E3610A90-7936-428C-8260-C5AED9BCF00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154C53AB-214E-4FE1-A022-5B90EB7FFDCB}"/>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E573FDB0-CE8F-428B-B1B8-7FDFCB32400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17EBEEBA-622E-41DC-99DF-D92AFDC812DB}"/>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793BAB39-77A4-4952-92C3-7F3E44BF676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19EADF9D-0716-4230-87E7-ECCD29FB1B7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A58FC29A-E47E-4819-B761-68F154EC0919}"/>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5F4ED3D7-7EAC-4206-8795-5E7EE1FBF0F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C4D53DCA-4DE5-4751-AC5E-22B233CDC335}"/>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06FC7443-3C5E-48C6-9C64-A5105BE15D05}"/>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AB100A27-1180-4A21-A133-5C5E99B1F957}"/>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05ED5874-6CC2-47ED-93CA-8AD10070F11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0E0C7792-DCC9-4483-BF07-8F35EB505F5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1249D28A-EB1A-443B-B142-CFE7C52A1348}"/>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F451C2D9-8567-423F-9006-8F76C75820D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A657D130-88DF-4637-83A3-12526686521C}"/>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6AA474EB-F69A-4FCF-803B-9522A1CE64FD}"/>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18E98952-FB5D-4149-A0D6-F5150CC36BF5}"/>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6283BEF0-698D-4A63-A4E7-766BBFCBEE96}"/>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A95336DE-C060-4E0B-856B-50E0FD5CAA8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6AB20949-E5AB-4092-89B6-804B2542F528}"/>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57376BCE-30C9-4001-9402-DFE75371D398}"/>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4F0409D5-8AAC-4565-A0D3-384B4A502345}"/>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61A7E406-B63F-44A5-A643-ED0E440E07DB}"/>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2DA3E0AD-AAE4-4AE7-BF9C-E7E059B94A5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C5578514-323D-422B-A841-360DB3CE56D6}"/>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34798EDF-C3F0-4878-91A1-F0C868E2506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7E3EF67A-9E98-429A-8BAF-7D79F56327B2}"/>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8AA11D11-1E11-4B8B-95EA-8ED770E17DA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8D9BED68-3291-45DD-97E2-BA81B2A0AC40}"/>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F8CF2D88-9FA4-45F4-AB20-3BE70F0EDF28}"/>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2F87C28E-294E-414E-AB91-3F517633DB13}"/>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4BCFFD72-3F42-4F5F-AFF8-3D893D16B80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DCE90BA6-1F25-4CD2-9C5B-17BB4F12B6B4}"/>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433C1E9A-55CA-4435-9111-E8FC5734BFDD}"/>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93765239-C695-47A7-9632-C85B965C27B7}"/>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73CC1494-B87B-44F6-A17E-25F8758DB52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890E98B7-D355-416D-9CCD-D2EFA60E6219}"/>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16828111-EDB5-40DA-B23A-50CF043A6122}"/>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B6974D98-0079-493E-87DE-C9A4AE8C828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769485CB-C9E8-48CF-9827-344B89047827}"/>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A754A29C-4224-41DE-92E6-5FCE6F34467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201646EA-B12A-4BE4-BE69-0567857B1EF5}"/>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BAF7C219-0EE8-4F3F-B0B6-DB7DFCC92781}"/>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7CF40149-EC45-434F-A8BB-480C6A44E88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B8844168-3596-43B2-9E24-C14835D5B3BF}"/>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47D2F603-CD7E-4987-B59A-35E8060B0C35}"/>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B47C50BF-78E8-4B81-87AD-34655E3F2249}"/>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B4266ADD-D258-428D-8FAA-FAAAA279AAAB}"/>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CE393639-F9EF-482D-82A2-ABB0711A0244}"/>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52CF3DA2-BB80-408E-A68E-D94AA465D398}"/>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D5B7673F-15BC-47C9-8557-8FE90CA77C1C}"/>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22C03737-F2D3-4544-B098-7139EC41CF0B}"/>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7947EA67-A51C-455C-9706-F4A2FCBA2466}"/>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F85C3944-FB7A-485B-9A5D-442755519DFE}"/>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79A8F4D6-A407-414B-9456-4875BA10155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6391B3BA-EC52-47CA-BB80-5617152AA0A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64EDDD4F-BBE6-46C3-85FC-17C764819A7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31E2214A-874E-47BE-9159-00FA9CA47421}"/>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8B770CB3-B051-45A9-8354-0B543153347B}"/>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4D5CC9C8-65C9-4203-A837-509E859EB43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9232AAF6-8014-40E2-9CB1-6C6B15B2EF7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210765CF-C6DD-4340-B0FB-33077F192355}"/>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AFF8C8E8-BD97-4F6E-8662-AEA2C600CA6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E18E1228-2856-435B-803F-9703775590C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C5882B54-C5D8-4CB4-896C-1A0629CD56A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EB459921-0082-4C9B-95D1-7FFE39A7AD94}"/>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C0259EE7-05EB-45FA-A017-C2D17B044724}"/>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059DF273-18B3-4281-BE84-8255C4E1F3F7}"/>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42F44F08-6D09-40BA-A13A-64483C17F4AC}"/>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010D4547-C426-4C31-90E5-847C5701483A}"/>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2C825467-81E8-44C1-99D7-99DFFCBE9E80}"/>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56014CF4-478C-4E05-9BAE-C6375DF36ED1}"/>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4D1FA7E0-50C2-418F-9EA2-98AA3A641CA7}"/>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545712A9-503C-446D-A658-4428B3CE5DC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D18CC1F3-862F-4704-9AFB-418A6EB353B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992D1DF2-6C41-4EEB-A12B-CD22A310DCB3}"/>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EB9CB32B-3C8A-4577-8C40-5413BE56CAEF}"/>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D2B3C71F-E836-45B6-90AC-1F51AA89CE3D}"/>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4C48032D-8E81-4549-B3CC-93503E66E97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BF4A37A9-62EB-49F0-8065-33315214F66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F4CC8BB1-53E2-4EF8-8076-7A53B23769D2}"/>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CAD69A30-04C4-4E5E-B7E9-D7949549A37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EC3F8993-7DE3-433D-A9A1-2C181C3DE88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C7C22A38-78D8-4C50-AFAF-0425397F4C2A}"/>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86352D61-E545-45B1-B217-B14674401DB6}"/>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D3C1F542-7B25-4C55-9D9D-77420BFA22B3}"/>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757C47B3-6343-471E-B01C-28A4B1A8D1F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FFE95213-CCF3-4BBE-9077-C54EE63DD11E}"/>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D0192B24-81E6-4434-8043-80759AB63BF0}"/>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533BB902-E091-4F55-B47C-BE211E5E0BD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FC23FDCE-C584-4C95-A41E-54BAD25FBB2F}"/>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9277924C-AC24-48EE-89CB-B2F327277F9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B5ED0249-59E4-43F5-99BD-299253B1F4F9}"/>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68760AD1-2C27-478F-80BD-A2EF7789B686}"/>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71CE8572-D56A-4A49-88D0-365C9D39402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25502068-A1FF-4FA8-8243-89E4ED97EC90}"/>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F09E8C07-95AB-413B-B0A6-152000E9484F}"/>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227296D4-2C55-40B5-9470-AA2128DCA7F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88BBC77B-2708-44AF-8553-7269FE5EA4C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7EBD2EE3-4993-4485-AA84-AE9CD70C89E2}"/>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3D897053-84E3-40A9-B63E-1763E9E8065A}"/>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1041179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descr="Gold Texture Background Image">
            <a:extLst>
              <a:ext uri="{FF2B5EF4-FFF2-40B4-BE49-F238E27FC236}">
                <a16:creationId xmlns:a16="http://schemas.microsoft.com/office/drawing/2014/main" id="{A1B57571-DC82-40F8-9A22-E35A0716936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22</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GB" sz="3200" b="1">
                <a:solidFill>
                  <a:schemeClr val="bg1"/>
                </a:solidFill>
                <a:latin typeface="Montserrat" panose="00000500000000000000" pitchFamily="2" charset="0"/>
              </a:rPr>
              <a:t>Giữa lá cờ tổ quốc có hình gì?</a:t>
            </a:r>
            <a:endParaRPr lang="en-US" sz="3333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4030494"/>
            <a:ext cx="2344975" cy="461665"/>
          </a:xfrm>
          <a:prstGeom prst="rect">
            <a:avLst/>
          </a:prstGeom>
          <a:noFill/>
        </p:spPr>
        <p:txBody>
          <a:bodyPr wrap="square" rtlCol="0">
            <a:spAutoFit/>
          </a:bodyPr>
          <a:lstStyle/>
          <a:p>
            <a:r>
              <a:rPr lang="en-GB" sz="2400" b="1">
                <a:solidFill>
                  <a:schemeClr val="bg1"/>
                </a:solidFill>
                <a:latin typeface="Montserrat" panose="00000500000000000000" pitchFamily="2" charset="0"/>
              </a:rPr>
              <a:t>Bông hoa</a:t>
            </a:r>
            <a:endParaRPr lang="fr-FR" sz="3600" b="1">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096060"/>
            <a:ext cx="2344975" cy="461665"/>
          </a:xfrm>
          <a:prstGeom prst="rect">
            <a:avLst/>
          </a:prstGeom>
          <a:noFill/>
        </p:spPr>
        <p:txBody>
          <a:bodyPr wrap="square" rtlCol="0">
            <a:spAutoFit/>
          </a:bodyPr>
          <a:lstStyle/>
          <a:p>
            <a:r>
              <a:rPr lang="en-GB" sz="2400" b="1">
                <a:solidFill>
                  <a:schemeClr val="bg1"/>
                </a:solidFill>
                <a:latin typeface="Montserrat" panose="00000500000000000000" pitchFamily="2" charset="0"/>
              </a:rPr>
              <a:t>Đồng xu</a:t>
            </a:r>
            <a:endParaRPr lang="fr-FR" sz="3600" b="1">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88448" y="4037971"/>
            <a:ext cx="2438703" cy="461665"/>
          </a:xfrm>
          <a:prstGeom prst="rect">
            <a:avLst/>
          </a:prstGeom>
          <a:noFill/>
        </p:spPr>
        <p:txBody>
          <a:bodyPr wrap="square" rtlCol="0">
            <a:spAutoFit/>
          </a:bodyPr>
          <a:lstStyle/>
          <a:p>
            <a:r>
              <a:rPr lang="en-GB" sz="2400" b="1">
                <a:solidFill>
                  <a:schemeClr val="bg1"/>
                </a:solidFill>
                <a:latin typeface="Montserrat" panose="00000500000000000000" pitchFamily="2" charset="0"/>
              </a:rPr>
              <a:t>Mặt trời</a:t>
            </a:r>
            <a:endParaRPr lang="fr-FR" sz="3600" b="1">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8" y="5111383"/>
            <a:ext cx="2775313" cy="415498"/>
          </a:xfrm>
          <a:prstGeom prst="rect">
            <a:avLst/>
          </a:prstGeom>
          <a:noFill/>
        </p:spPr>
        <p:txBody>
          <a:bodyPr wrap="square" rtlCol="0">
            <a:spAutoFit/>
          </a:bodyPr>
          <a:lstStyle/>
          <a:p>
            <a:r>
              <a:rPr lang="en-GB" sz="2100" b="1">
                <a:solidFill>
                  <a:srgbClr val="FFC000"/>
                </a:solidFill>
                <a:latin typeface="Montserrat" panose="00000500000000000000" pitchFamily="2" charset="0"/>
              </a:rPr>
              <a:t>Ngôi sao 5 cánh</a:t>
            </a:r>
            <a:endParaRPr lang="fr-FR" sz="2100" b="1">
              <a:solidFill>
                <a:srgbClr val="FFC000"/>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CAFC89F2-5B08-4AE3-B174-9D6A3A529C0B}"/>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115967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repeatCount="indefinite" fill="hold" grpId="0"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randombar(horizontal)">
                                      <p:cBhvr>
                                        <p:cTn id="7" dur="500"/>
                                        <p:tgtEl>
                                          <p:spTgt spid="33"/>
                                        </p:tgtEl>
                                      </p:cBhvr>
                                    </p:animEffect>
                                  </p:childTnLst>
                                </p:cTn>
                              </p:par>
                              <p:par>
                                <p:cTn id="8" presetID="1" presetClass="mediacall" presetSubtype="0" fill="hold" nodeType="withEffect">
                                  <p:stCondLst>
                                    <p:cond delay="0"/>
                                  </p:stCondLst>
                                  <p:childTnLst>
                                    <p:cmd type="call" cmd="playFrom(0.0)">
                                      <p:cBhvr>
                                        <p:cTn id="9" dur="2657" fill="hold"/>
                                        <p:tgtEl>
                                          <p:spTgt spid="37"/>
                                        </p:tgtEl>
                                      </p:cBhvr>
                                    </p:cmd>
                                  </p:childTnLst>
                                </p:cTn>
                              </p:par>
                              <p:par>
                                <p:cTn id="10" presetID="32" presetClass="emph" presetSubtype="0" repeatCount="indefinite" fill="hold" nodeType="withEffect">
                                  <p:stCondLst>
                                    <p:cond delay="0"/>
                                  </p:stCondLst>
                                  <p:childTnLst>
                                    <p:animRot by="120000">
                                      <p:cBhvr>
                                        <p:cTn id="11" dur="100" fill="hold">
                                          <p:stCondLst>
                                            <p:cond delay="0"/>
                                          </p:stCondLst>
                                        </p:cTn>
                                        <p:tgtEl>
                                          <p:spTgt spid="20"/>
                                        </p:tgtEl>
                                        <p:attrNameLst>
                                          <p:attrName>r</p:attrName>
                                        </p:attrNameLst>
                                      </p:cBhvr>
                                    </p:animRot>
                                    <p:animRot by="-240000">
                                      <p:cBhvr>
                                        <p:cTn id="12" dur="200" fill="hold">
                                          <p:stCondLst>
                                            <p:cond delay="200"/>
                                          </p:stCondLst>
                                        </p:cTn>
                                        <p:tgtEl>
                                          <p:spTgt spid="20"/>
                                        </p:tgtEl>
                                        <p:attrNameLst>
                                          <p:attrName>r</p:attrName>
                                        </p:attrNameLst>
                                      </p:cBhvr>
                                    </p:animRot>
                                    <p:animRot by="240000">
                                      <p:cBhvr>
                                        <p:cTn id="13" dur="200" fill="hold">
                                          <p:stCondLst>
                                            <p:cond delay="400"/>
                                          </p:stCondLst>
                                        </p:cTn>
                                        <p:tgtEl>
                                          <p:spTgt spid="20"/>
                                        </p:tgtEl>
                                        <p:attrNameLst>
                                          <p:attrName>r</p:attrName>
                                        </p:attrNameLst>
                                      </p:cBhvr>
                                    </p:animRot>
                                    <p:animRot by="-240000">
                                      <p:cBhvr>
                                        <p:cTn id="14" dur="200" fill="hold">
                                          <p:stCondLst>
                                            <p:cond delay="600"/>
                                          </p:stCondLst>
                                        </p:cTn>
                                        <p:tgtEl>
                                          <p:spTgt spid="20"/>
                                        </p:tgtEl>
                                        <p:attrNameLst>
                                          <p:attrName>r</p:attrName>
                                        </p:attrNameLst>
                                      </p:cBhvr>
                                    </p:animRot>
                                    <p:animRot by="120000">
                                      <p:cBhvr>
                                        <p:cTn id="15" dur="200" fill="hold">
                                          <p:stCondLst>
                                            <p:cond delay="800"/>
                                          </p:stCondLst>
                                        </p:cTn>
                                        <p:tgtEl>
                                          <p:spTgt spid="2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7"/>
                </p:tgtEl>
              </p:cMediaNode>
            </p:audio>
          </p:childTnLst>
        </p:cTn>
      </p:par>
    </p:tnLst>
    <p:bldLst>
      <p:bldP spid="33"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C4F009CC-2899-40F2-87A1-C5014302F7E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23</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GB" sz="3200" b="1">
                <a:solidFill>
                  <a:schemeClr val="bg1"/>
                </a:solidFill>
                <a:latin typeface="Montserrat" panose="00000500000000000000" pitchFamily="2" charset="0"/>
              </a:rPr>
              <a:t>Ăn chậm nhai kỹ có lợi gì?</a:t>
            </a:r>
            <a:endParaRPr lang="en-US" sz="3333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3925719"/>
            <a:ext cx="2344975" cy="830997"/>
          </a:xfrm>
          <a:prstGeom prst="rect">
            <a:avLst/>
          </a:prstGeom>
          <a:noFill/>
        </p:spPr>
        <p:txBody>
          <a:bodyPr wrap="square" rtlCol="0">
            <a:spAutoFit/>
          </a:bodyPr>
          <a:lstStyle/>
          <a:p>
            <a:r>
              <a:rPr lang="en-GB" sz="2400" b="1">
                <a:solidFill>
                  <a:schemeClr val="bg1"/>
                </a:solidFill>
                <a:latin typeface="Montserrat" panose="00000500000000000000" pitchFamily="2" charset="0"/>
              </a:rPr>
              <a:t>Không bị sâu răng</a:t>
            </a:r>
            <a:endParaRPr lang="fr-FR" sz="3600" b="1">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032560"/>
            <a:ext cx="2344975" cy="738664"/>
          </a:xfrm>
          <a:prstGeom prst="rect">
            <a:avLst/>
          </a:prstGeom>
          <a:noFill/>
        </p:spPr>
        <p:txBody>
          <a:bodyPr wrap="square" rtlCol="0">
            <a:spAutoFit/>
          </a:bodyPr>
          <a:lstStyle/>
          <a:p>
            <a:r>
              <a:rPr lang="en-GB" sz="1400" b="1">
                <a:solidFill>
                  <a:schemeClr val="bg1"/>
                </a:solidFill>
                <a:latin typeface="Montserrat" panose="00000500000000000000" pitchFamily="2" charset="0"/>
              </a:rPr>
              <a:t>Tránh bị nghẹn, hóc, thức ăn được nghiền nát và tiêu hóa tốt hơn</a:t>
            </a:r>
            <a:endParaRPr lang="fr-FR" sz="2000" b="1">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24686" y="3940211"/>
            <a:ext cx="2675311" cy="707886"/>
          </a:xfrm>
          <a:prstGeom prst="rect">
            <a:avLst/>
          </a:prstGeom>
          <a:noFill/>
        </p:spPr>
        <p:txBody>
          <a:bodyPr wrap="square" rtlCol="0">
            <a:spAutoFit/>
          </a:bodyPr>
          <a:lstStyle/>
          <a:p>
            <a:r>
              <a:rPr lang="en-GB" sz="2000" b="1">
                <a:solidFill>
                  <a:schemeClr val="bg1"/>
                </a:solidFill>
                <a:latin typeface="Montserrat" panose="00000500000000000000" pitchFamily="2" charset="0"/>
              </a:rPr>
              <a:t>Cung cấp vitamin cho cơ thể</a:t>
            </a:r>
            <a:endParaRPr lang="fr-FR" sz="3200" b="1">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8" y="5149483"/>
            <a:ext cx="2775313" cy="415498"/>
          </a:xfrm>
          <a:prstGeom prst="rect">
            <a:avLst/>
          </a:prstGeom>
          <a:noFill/>
        </p:spPr>
        <p:txBody>
          <a:bodyPr wrap="square" rtlCol="0">
            <a:spAutoFit/>
          </a:bodyPr>
          <a:lstStyle/>
          <a:p>
            <a:r>
              <a:rPr lang="en-GB" sz="2100" b="1">
                <a:solidFill>
                  <a:schemeClr val="bg1"/>
                </a:solidFill>
                <a:latin typeface="Montserrat" panose="00000500000000000000" pitchFamily="2" charset="0"/>
              </a:rPr>
              <a:t>Sẽ bị chậm lớn</a:t>
            </a:r>
            <a:endParaRPr lang="fr-FR" sz="2100" b="1">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AC70F226-3613-4D94-BA6C-559F7FAF41DC}"/>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DCFB928D-4EB6-4E6F-9109-48C4433F302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FECF8FDE-7306-4F33-8413-2140304306F8}"/>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6D9CD12A-04B8-4486-A26A-C7317A0AF6A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AE564715-67AF-4F87-A947-2DDCBC986D08}"/>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7C4E628F-5B57-4F77-8CA1-12D7CC0077D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A71B60AD-556F-41D9-9F61-A8118C58F2F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F97EBB32-0994-408B-A8A4-BBA4A65A7F3E}"/>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6DD0A6BA-4C2D-4580-9BB5-B79ED91043D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0E3D4CBB-E639-4D52-9B7A-AC1DC7E8D131}"/>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4AFB3CFB-9844-473B-9CDD-50E467BFEBA2}"/>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5A9438F1-2723-4049-82AB-800288E8FF61}"/>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73FDA560-F1DA-4F7C-8CA3-3AF5F40D0D5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62CCD927-5800-43D0-ADCC-306E618990D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A456382F-CBB5-47DD-932F-762387341946}"/>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7BF67DBA-EBC1-44BA-8DE6-BBCF7F7C36F5}"/>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FD19583E-5A43-49A8-BEDC-47B4FF48CDC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1D2B76EB-4819-46FE-9286-E8994F7A09F8}"/>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330D67FF-475D-4FC5-9464-F431DA302A2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02BF21C8-3020-4207-8FB7-D8748CEBD38D}"/>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28718F86-FC7E-4620-BB73-357C15E74BB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2DFAE6EF-AC2A-4A9A-8AEE-71CA17E76E5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6C120186-DB94-4206-AC7A-53E4766A8AB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312482A0-AFDA-4F9F-9E4B-A6F902FD83D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8A7380DB-176E-4FDC-8DB4-4D2FAFA41FA2}"/>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A991EC6B-FE46-45F8-8E97-460245BB944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F3F5CB76-7F72-4283-83B5-AEAEC1DCDBE9}"/>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54D710C4-0EE0-45BD-9E7B-1536E7E9B7E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6A8C8690-62C8-407C-8DF8-200E8A0A4964}"/>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6BA0794E-7A51-49D2-96EA-1962A3FF2F8F}"/>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1FEB8396-9CD8-49E0-B8A0-278FE6418D2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7F235AE6-8B24-45D0-84AD-4422FF0FC172}"/>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564EA19D-68AD-4FD7-9570-8B9750160D15}"/>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E374069E-8789-4EB3-9B24-C91BD478F1FC}"/>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411EBDEB-5BC2-41F3-A91E-B6709FCDAB9A}"/>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2D6E8888-A30E-48BE-83AE-3569967DB9C0}"/>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5AF11282-99CC-4E5D-BAED-F01228CBED8D}"/>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773EFE03-A217-45D6-831F-28E46DDC6B2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94A71CB6-B10D-4B3A-B2B6-3DA83310E62B}"/>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4221BB85-3468-45B7-9254-45CCC47C2C2E}"/>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471759DE-B873-49B7-AE1A-46B7DD68223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D05D4363-23B3-49AF-B760-E2E3AFB8393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D97C8892-E58F-40DE-9CF3-4CC232CD437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141C946D-A673-4ABE-A1EB-131802F1823F}"/>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866184C5-A62B-4E03-8AB5-E295C959E4D1}"/>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6448BE66-BF95-49B5-8CF4-95487863A80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FBE8195A-6BE1-448B-8B5E-1AA2FD149DBB}"/>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7AE50131-C573-42B2-BFF1-C7DA63DA1C19}"/>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B1152A60-D9F6-47C1-9ABA-19B5F042577F}"/>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F2E3A3DF-FDEA-4869-9FD0-EFDA126C67D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EFB09C7B-AE49-42BE-8393-F2C03EC835A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7EA65B3E-B731-42D3-805D-45326BEF3BAE}"/>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A08295C4-FA77-406A-B050-C8D18C62531B}"/>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69F32EB7-4C06-4345-90B0-4C8FE6881834}"/>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6826B5B1-7841-421D-9D42-E22BF6047C9B}"/>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56988ACA-D35D-4344-B285-8744FC5AD7C9}"/>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EAD5072A-EFD2-4717-A593-3DDE493D87A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69FEE62B-C1C4-4702-9549-6677039FA925}"/>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1E8190AB-B7D8-4FE9-9EEC-2CD44376C62F}"/>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7BA1AFB8-39F2-4DC9-A1D6-B363B69B281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549FBCA1-4A21-462A-A94A-A67881DA982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12B5F7EC-4FD2-4076-A80C-1048BEDCFB4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DC728A66-E70C-4C32-A3EF-B7B3835F8AA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E010DAC1-DDCE-498D-9E50-E3F40AE3FACB}"/>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B512C101-F366-478B-8DDF-738F8A094685}"/>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33C2AA49-FA08-4F1B-8076-A5856548191F}"/>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860631CC-C4A0-4D1E-831C-1CD314DA93D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B5B288A5-E0EA-434F-8FEB-C14C56C627B2}"/>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506A9408-A811-4D67-84E3-4F65AC8487B6}"/>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203F8903-A0B4-4CF0-B6CC-DA81683EB3F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277A46FF-4A5B-47FE-AEA0-890C0DE4FAFB}"/>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036051BD-73E5-4303-B61B-E41BD1C67AC1}"/>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7710CD59-EA3C-491E-90B0-C5E39935BC23}"/>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424BCC66-B97D-412D-BC89-732740763009}"/>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1B616DDC-BDE5-48A3-A9FA-5D9A1A2DB827}"/>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2AFBB435-5B33-4171-B959-F1FDC0A0F794}"/>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1B83C221-4539-43E9-B3F3-C064BF8B5A5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E21D4DD7-F11A-49A0-89E6-8F3C1DA2F52B}"/>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5ECA6E7A-53A6-4195-92CD-05106C88723F}"/>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52C59C50-E868-4630-9BA3-FD36A8CEB86D}"/>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A49FBB28-C2CF-49F1-93CB-62A04E44C1B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C20C7087-934D-4B6A-9FF4-1ACBB895550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6A45BCA5-834D-4847-9E12-6C9B8141BDF7}"/>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A253AA47-D821-4BB8-BBB7-7E737A162B7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85EF4528-FEB3-47B1-84E8-089E3A98889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0564DB5E-5F75-4AA7-A4CB-F0C58AA14324}"/>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2EB4EB85-51D3-4999-90ED-78806CC07711}"/>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DFFF97E5-9990-4422-9146-2833A4E57750}"/>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D8B56467-47C6-4655-AA98-DDE2957B865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997AF29B-F453-4A94-BE88-6AAECB838860}"/>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CA41EAE0-C14B-49ED-9E4C-772DD4A65C4B}"/>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24E4E31E-02E1-44D4-BE39-0B1DD1E4B7FB}"/>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983167B3-97E4-4582-AC3B-FFB3A5469FD4}"/>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C385FAFE-D4CC-4E0E-946E-6C6A954C474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98FBA4DE-7B45-49BE-B636-C5C2463E40D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B5123D86-8B85-4C1B-97B6-CBDBDF4EF550}"/>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7B2B83C5-A2C9-4F20-AC52-C93D80B74F97}"/>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C4F391EA-D940-47F3-8540-3F4730D81A0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C38E37CF-9FE0-423F-AC4E-DE2004379F12}"/>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66567853-B0DB-46A1-8C6B-B9453C9E57C3}"/>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26440352-84AA-4280-80CC-D58EC083872B}"/>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87A55E13-7634-4577-9F64-B0848768C696}"/>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4CFAB476-40CC-474E-89C8-DDC11B851024}"/>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32C922A4-AD04-497E-8749-CF738121363B}"/>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5ECA9AE1-B316-42FC-895E-E2888916EDEF}"/>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43DF9EA6-C344-493B-A316-FF73F1747762}"/>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FEDF84D3-4907-4A01-92C5-4DA82C8EE36A}"/>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31D3B7FF-828C-42C5-A226-625770EDDC3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F418CC2D-D032-4FAA-A0FE-7D8A152ADD4A}"/>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1868AF05-C97E-4D96-8782-425F9F6E0C14}"/>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4C596CB9-8CD0-462C-B1C9-EF499E8B40EA}"/>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C2E21723-EAC5-4661-8CB9-7A561DDBD3D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22F1AF61-F0C4-4403-853D-743D7AE4031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85C32390-4C2B-444F-9AEF-B74B4D0B978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7A411988-B0CA-4FEA-B7EC-EC6E5841182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DC4F178D-DA8A-46A3-9BAA-1A3B92FD653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23ADACB0-2551-49E4-8714-B3DDB7E45C1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C9BE61D6-7B4F-4BA0-AF42-6ED166F0C58B}"/>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A1197812-B8DE-485A-AF9D-F6EF6E8C00D9}"/>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0B5CBF17-AD3D-46F1-9CBC-E2A6052E5DEE}"/>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CB0E6A7C-19B6-4155-B19E-F6DE1ADD9DC8}"/>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D445CD9A-A9FD-4CB7-8A4F-1F7FC0665608}"/>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8A105473-98F0-49E9-98F6-06D9D36CEE9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CEAE06C6-2C14-451E-86E8-0A009BBC6A7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5B9B72B1-A262-4583-8B6E-C22278B05351}"/>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E83580F3-6068-4267-A4B4-001D042CB1EA}"/>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EF993EF5-4527-4C15-9DD6-BA50D30B2873}"/>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CCB85CF3-D8C6-4525-8151-2C1E81599480}"/>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E72889B8-F40E-4451-A493-E532421591C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402C7225-AC71-4231-B78A-2B2F28E56BAC}"/>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35594623-1F07-4C29-A8B5-AEDCD3FED5F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E8371AA2-606B-4651-A726-E1FE93AD52FB}"/>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175BF504-B1BB-4DD0-B737-D87CBCAC6B9B}"/>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41BDF8FA-5290-4367-B0AA-D019ED22C78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354F8F37-D6A7-4EDE-A2E9-E8BDE9ACA9A2}"/>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F7A781F2-374D-46AC-B299-5077283BF1B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AE045B06-D192-436C-9302-68402AE2E32A}"/>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3FE33B32-AAE1-4B97-A98F-E543EB043066}"/>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FCE1EB17-0679-499A-8CC2-3F51FF6DA5A0}"/>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0DFA2EFE-18CD-45E4-B33A-FE495EC4D5B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B81A3ACE-6DEA-468D-9926-D8CBDCE620D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2A4C008C-C76C-434F-B3BB-1D60D6FA132E}"/>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7A5C9006-720F-4FCC-BC93-7D43FF1C241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9AD12E9A-83D8-4277-A7FC-F1BEA428F70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2F9AB4B4-9752-486A-BE31-D6C611D53AF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3E47227E-49A4-4E8B-87D1-2E02AF18FA8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FE460604-27D7-4F03-9BFE-2AE486B8B9B7}"/>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5D86D2D9-7FE3-481C-8A0F-46411C4779D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7D05901C-5F5A-464B-9AB9-CBE03579804F}"/>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1F75FFB1-5541-4571-A157-B393CD91E132}"/>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9F89EEBB-09C4-4A3C-B6E9-9BE855A22966}"/>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C2EB43F9-FF35-43AD-BB4D-E75EB0E2A9F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61D4D3C6-4B44-4354-A84D-2124382992B1}"/>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528FEFAA-506B-4F9B-BC62-8E97576C47BB}"/>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62E4BDAB-45B3-437F-885F-04AF713CE2C7}"/>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F26C0D57-6647-4A96-9A38-9981E63BDF10}"/>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0AAB7FFF-B9E5-42C3-9654-5FB5CD2D61C1}"/>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386B5C29-251D-4019-9C79-355C8EC7CE66}"/>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5DBA07EC-BC82-4219-8597-52E01C08CC3E}"/>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1C391D44-7777-41FA-953F-B1B7BD20875C}"/>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9C338F5C-6EA8-4D22-B6E6-BA05E71F3F7E}"/>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781AB1F4-C06B-406C-A5E1-9C332AB708B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AB7CA75B-BDBA-49B9-A669-3BFE782F028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DC33ED90-8BD5-44A5-A2B8-FA8FB77BF14C}"/>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67DDC19B-75C7-40B4-A9AA-B904A99C2104}"/>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79A88CDD-9C4D-4AEB-95D3-DC07FC4D69D5}"/>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2130B684-B015-41B0-9AD1-724A910E1F07}"/>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8CF90D9E-C77A-46DC-9EF6-27063831A879}"/>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7A9153F7-2C33-4CB6-8153-63C9D1733E9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73C75DB3-6204-4FA1-8A7D-769A284DE0D0}"/>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2920B952-BFE7-48BD-BBA6-F20D76C506EE}"/>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E31D29AA-7131-422B-8416-143D8376084B}"/>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26B7BD75-9F9F-40E5-9F62-BFE8C1816D9B}"/>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7C1563FD-69E8-46EA-8FBE-BFAED511B88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05433CAB-18F9-4A73-AAAC-EDE1E01BD1E6}"/>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837BCB0C-D6B9-40BF-BCC1-938BD84E9DEC}"/>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512FF382-72D7-4E50-8530-DED80324C0C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F439A58D-A497-4B4C-85BB-8A2EADE59C6B}"/>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929F6967-3AE8-4EFD-8187-8A8B32B43B9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3A2D1A8D-ADDC-47CC-BE44-FD01F3CAD811}"/>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863AA479-F5B3-4C00-B5BD-F13755BD0511}"/>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740B89D7-959C-4794-8800-92E4CB1C909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197AD7DC-F379-46F4-A89F-7BB2DBB7BC7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46955378-C25D-4897-8F65-008B6035BDF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A5A809E0-06B1-4999-805E-92C092B1381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8AD7B4DE-C306-4230-8AE4-A381358D841A}"/>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5B8DB389-B06E-4B00-8C2F-6F55CCF78CF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B2940412-648B-4496-9008-550E6994A579}"/>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3354322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descr="Gold Texture Background Image">
            <a:extLst>
              <a:ext uri="{FF2B5EF4-FFF2-40B4-BE49-F238E27FC236}">
                <a16:creationId xmlns:a16="http://schemas.microsoft.com/office/drawing/2014/main" id="{A608018B-CB32-463D-AF18-E00E2D0622C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23</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GB" sz="3200" b="1">
                <a:solidFill>
                  <a:schemeClr val="bg1"/>
                </a:solidFill>
                <a:latin typeface="Montserrat" panose="00000500000000000000" pitchFamily="2" charset="0"/>
              </a:rPr>
              <a:t>Ăn chậm nhai kỹ có lợi gì?</a:t>
            </a:r>
            <a:endParaRPr lang="en-US" sz="3333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3925719"/>
            <a:ext cx="2344975" cy="707886"/>
          </a:xfrm>
          <a:prstGeom prst="rect">
            <a:avLst/>
          </a:prstGeom>
          <a:noFill/>
        </p:spPr>
        <p:txBody>
          <a:bodyPr wrap="square" rtlCol="0">
            <a:spAutoFit/>
          </a:bodyPr>
          <a:lstStyle/>
          <a:p>
            <a:r>
              <a:rPr lang="en-GB" sz="2000" b="1">
                <a:solidFill>
                  <a:schemeClr val="bg1"/>
                </a:solidFill>
                <a:latin typeface="Montserrat" panose="00000500000000000000" pitchFamily="2" charset="0"/>
              </a:rPr>
              <a:t>Không bị sâu răng</a:t>
            </a:r>
            <a:endParaRPr lang="fr-FR" sz="3200" b="1">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032560"/>
            <a:ext cx="2344975" cy="738664"/>
          </a:xfrm>
          <a:prstGeom prst="rect">
            <a:avLst/>
          </a:prstGeom>
          <a:noFill/>
        </p:spPr>
        <p:txBody>
          <a:bodyPr wrap="square" rtlCol="0">
            <a:spAutoFit/>
          </a:bodyPr>
          <a:lstStyle/>
          <a:p>
            <a:r>
              <a:rPr lang="en-GB" sz="1400" b="1">
                <a:solidFill>
                  <a:srgbClr val="FFC000"/>
                </a:solidFill>
                <a:latin typeface="Montserrat" panose="00000500000000000000" pitchFamily="2" charset="0"/>
              </a:rPr>
              <a:t>Tránh bị nghẹn, hóc, thức ăn được nghiền nát và tiêu hóa tốt hơn</a:t>
            </a:r>
            <a:endParaRPr lang="fr-FR" sz="2000" b="1">
              <a:solidFill>
                <a:srgbClr val="FFC000"/>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24686" y="3940211"/>
            <a:ext cx="2675311" cy="707886"/>
          </a:xfrm>
          <a:prstGeom prst="rect">
            <a:avLst/>
          </a:prstGeom>
          <a:noFill/>
        </p:spPr>
        <p:txBody>
          <a:bodyPr wrap="square" rtlCol="0">
            <a:spAutoFit/>
          </a:bodyPr>
          <a:lstStyle/>
          <a:p>
            <a:r>
              <a:rPr lang="en-GB" sz="2000" b="1">
                <a:solidFill>
                  <a:schemeClr val="bg1"/>
                </a:solidFill>
                <a:latin typeface="Montserrat" panose="00000500000000000000" pitchFamily="2" charset="0"/>
              </a:rPr>
              <a:t>Cung cấp vitamin cho cơ thể</a:t>
            </a:r>
            <a:endParaRPr lang="fr-FR" sz="3200" b="1">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8" y="5149483"/>
            <a:ext cx="2775313" cy="415498"/>
          </a:xfrm>
          <a:prstGeom prst="rect">
            <a:avLst/>
          </a:prstGeom>
          <a:noFill/>
        </p:spPr>
        <p:txBody>
          <a:bodyPr wrap="square" rtlCol="0">
            <a:spAutoFit/>
          </a:bodyPr>
          <a:lstStyle/>
          <a:p>
            <a:r>
              <a:rPr lang="en-GB" sz="2100" b="1">
                <a:solidFill>
                  <a:schemeClr val="bg1"/>
                </a:solidFill>
                <a:latin typeface="Montserrat" panose="00000500000000000000" pitchFamily="2" charset="0"/>
              </a:rPr>
              <a:t>Sẽ bị chậm lớn</a:t>
            </a:r>
            <a:endParaRPr lang="fr-FR" sz="2100" b="1">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D63D111F-C65C-4079-A5C2-E18F200D396A}"/>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1137408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repeatCount="indefinite"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500"/>
                                        <p:tgtEl>
                                          <p:spTgt spid="31"/>
                                        </p:tgtEl>
                                      </p:cBhvr>
                                    </p:animEffect>
                                  </p:childTnLst>
                                </p:cTn>
                              </p:par>
                              <p:par>
                                <p:cTn id="8" presetID="1" presetClass="mediacall" presetSubtype="0" fill="hold" nodeType="withEffect">
                                  <p:stCondLst>
                                    <p:cond delay="0"/>
                                  </p:stCondLst>
                                  <p:childTnLst>
                                    <p:cmd type="call" cmd="playFrom(0.0)">
                                      <p:cBhvr>
                                        <p:cTn id="9" dur="2657" fill="hold"/>
                                        <p:tgtEl>
                                          <p:spTgt spid="37"/>
                                        </p:tgtEl>
                                      </p:cBhvr>
                                    </p:cmd>
                                  </p:childTnLst>
                                </p:cTn>
                              </p:par>
                              <p:par>
                                <p:cTn id="10" presetID="32" presetClass="emph" presetSubtype="0" repeatCount="indefinite" fill="hold" nodeType="withEffect">
                                  <p:stCondLst>
                                    <p:cond delay="0"/>
                                  </p:stCondLst>
                                  <p:childTnLst>
                                    <p:animRot by="120000">
                                      <p:cBhvr>
                                        <p:cTn id="11" dur="100" fill="hold">
                                          <p:stCondLst>
                                            <p:cond delay="0"/>
                                          </p:stCondLst>
                                        </p:cTn>
                                        <p:tgtEl>
                                          <p:spTgt spid="20"/>
                                        </p:tgtEl>
                                        <p:attrNameLst>
                                          <p:attrName>r</p:attrName>
                                        </p:attrNameLst>
                                      </p:cBhvr>
                                    </p:animRot>
                                    <p:animRot by="-240000">
                                      <p:cBhvr>
                                        <p:cTn id="12" dur="200" fill="hold">
                                          <p:stCondLst>
                                            <p:cond delay="200"/>
                                          </p:stCondLst>
                                        </p:cTn>
                                        <p:tgtEl>
                                          <p:spTgt spid="20"/>
                                        </p:tgtEl>
                                        <p:attrNameLst>
                                          <p:attrName>r</p:attrName>
                                        </p:attrNameLst>
                                      </p:cBhvr>
                                    </p:animRot>
                                    <p:animRot by="240000">
                                      <p:cBhvr>
                                        <p:cTn id="13" dur="200" fill="hold">
                                          <p:stCondLst>
                                            <p:cond delay="400"/>
                                          </p:stCondLst>
                                        </p:cTn>
                                        <p:tgtEl>
                                          <p:spTgt spid="20"/>
                                        </p:tgtEl>
                                        <p:attrNameLst>
                                          <p:attrName>r</p:attrName>
                                        </p:attrNameLst>
                                      </p:cBhvr>
                                    </p:animRot>
                                    <p:animRot by="-240000">
                                      <p:cBhvr>
                                        <p:cTn id="14" dur="200" fill="hold">
                                          <p:stCondLst>
                                            <p:cond delay="600"/>
                                          </p:stCondLst>
                                        </p:cTn>
                                        <p:tgtEl>
                                          <p:spTgt spid="20"/>
                                        </p:tgtEl>
                                        <p:attrNameLst>
                                          <p:attrName>r</p:attrName>
                                        </p:attrNameLst>
                                      </p:cBhvr>
                                    </p:animRot>
                                    <p:animRot by="120000">
                                      <p:cBhvr>
                                        <p:cTn id="15" dur="200" fill="hold">
                                          <p:stCondLst>
                                            <p:cond delay="800"/>
                                          </p:stCondLst>
                                        </p:cTn>
                                        <p:tgtEl>
                                          <p:spTgt spid="2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7"/>
                </p:tgtEl>
              </p:cMediaNode>
            </p:audio>
          </p:childTnLst>
        </p:cTn>
      </p:par>
    </p:tnLst>
    <p:bldLst>
      <p:bldP spid="31"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B671914F-ACC4-490A-8338-3CB0BE9D3CA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24</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GB" sz="3200" b="1">
                <a:solidFill>
                  <a:schemeClr val="bg1"/>
                </a:solidFill>
                <a:latin typeface="Montserrat" panose="00000500000000000000" pitchFamily="2" charset="0"/>
              </a:rPr>
              <a:t>Đèn tín hiệu giao thông gồm mấy màu?</a:t>
            </a:r>
            <a:endParaRPr lang="en-US" sz="4000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4027319"/>
            <a:ext cx="2344975" cy="461665"/>
          </a:xfrm>
          <a:prstGeom prst="rect">
            <a:avLst/>
          </a:prstGeom>
          <a:noFill/>
        </p:spPr>
        <p:txBody>
          <a:bodyPr wrap="square" rtlCol="0">
            <a:spAutoFit/>
          </a:bodyPr>
          <a:lstStyle/>
          <a:p>
            <a:r>
              <a:rPr lang="en-GB" sz="2400" b="1">
                <a:solidFill>
                  <a:schemeClr val="bg1"/>
                </a:solidFill>
                <a:latin typeface="Montserrat" panose="00000500000000000000" pitchFamily="2" charset="0"/>
              </a:rPr>
              <a:t>2 màu</a:t>
            </a:r>
            <a:endParaRPr lang="fr-FR" sz="3600" b="1">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121460"/>
            <a:ext cx="2344975" cy="461665"/>
          </a:xfrm>
          <a:prstGeom prst="rect">
            <a:avLst/>
          </a:prstGeom>
          <a:noFill/>
        </p:spPr>
        <p:txBody>
          <a:bodyPr wrap="square" rtlCol="0">
            <a:spAutoFit/>
          </a:bodyPr>
          <a:lstStyle/>
          <a:p>
            <a:r>
              <a:rPr lang="en-GB" sz="2400" b="1">
                <a:solidFill>
                  <a:schemeClr val="bg1"/>
                </a:solidFill>
                <a:latin typeface="Montserrat" panose="00000500000000000000" pitchFamily="2" charset="0"/>
              </a:rPr>
              <a:t>3 màu</a:t>
            </a:r>
            <a:endParaRPr lang="fr-FR" sz="3600" b="1">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75486" y="4029111"/>
            <a:ext cx="2675311" cy="461665"/>
          </a:xfrm>
          <a:prstGeom prst="rect">
            <a:avLst/>
          </a:prstGeom>
          <a:noFill/>
        </p:spPr>
        <p:txBody>
          <a:bodyPr wrap="square" rtlCol="0">
            <a:spAutoFit/>
          </a:bodyPr>
          <a:lstStyle/>
          <a:p>
            <a:r>
              <a:rPr lang="en-GB" sz="2400" b="1">
                <a:solidFill>
                  <a:schemeClr val="bg1"/>
                </a:solidFill>
                <a:latin typeface="Montserrat" panose="00000500000000000000" pitchFamily="2" charset="0"/>
              </a:rPr>
              <a:t>4 màu</a:t>
            </a:r>
            <a:endParaRPr lang="fr-FR" sz="3600" b="1">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8" y="5111383"/>
            <a:ext cx="2775313" cy="461665"/>
          </a:xfrm>
          <a:prstGeom prst="rect">
            <a:avLst/>
          </a:prstGeom>
          <a:noFill/>
        </p:spPr>
        <p:txBody>
          <a:bodyPr wrap="square" rtlCol="0">
            <a:spAutoFit/>
          </a:bodyPr>
          <a:lstStyle/>
          <a:p>
            <a:r>
              <a:rPr lang="en-GB" sz="2400" b="1">
                <a:solidFill>
                  <a:schemeClr val="bg1"/>
                </a:solidFill>
                <a:latin typeface="Montserrat" panose="00000500000000000000" pitchFamily="2" charset="0"/>
              </a:rPr>
              <a:t>5 màu</a:t>
            </a:r>
            <a:endParaRPr lang="fr-FR" sz="2400" b="1">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BB41CA7C-87AB-4D8C-A005-A796604E3029}"/>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DCC98A8B-7D70-4BB9-9253-367138D2A8BD}"/>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FA56F3F4-A7B2-4D95-B1C0-DFDDFF9109C3}"/>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64DA9F01-418F-4ADF-BBF0-910549676EA6}"/>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D9C6BA70-A323-479F-B58C-B17557C73E18}"/>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11B4F337-52DC-4195-9B2F-3BBC75FCB94B}"/>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97B12FCF-CD03-485F-BD3F-D1969FF99B4B}"/>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D67C6E70-3995-4797-B256-72E21AFE949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AB79E3AA-EB4A-4B3E-BA36-02387212E7EA}"/>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E2D5ED70-9B81-4FDF-AA28-0574C8734D6D}"/>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B9B1ECB4-ADED-438D-A45C-32C4902622B4}"/>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AD18B2E5-CF2B-4686-B98C-68D8D4C8CB6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4C0EBC84-D966-4E1D-99B3-6BCAE340890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51A74AB8-EC5C-4EFE-A81C-093C30AFB3D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EACA215C-5428-4983-9736-86FAEF026EE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90C6E021-FA94-4AF4-B9F5-DFAC1F62B07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4FCEDEB7-64C7-4DBF-A596-20C30DED5070}"/>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E90344B5-90CF-4D7C-82CA-A79E5E22F939}"/>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5CB9AEB0-7524-4C19-859F-85BD68740590}"/>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BBE8E7C6-71D2-4423-A5FE-310AE3D0DDB9}"/>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306A8954-4383-4DB3-B8A4-2036A57F156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51E3299E-7AB6-43E6-B6E1-802FB9371D31}"/>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ADD9AE31-6FA5-4961-976F-E4550578F20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FA3898C1-589E-46E4-B9CA-F8FA97F5894D}"/>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A6E16874-DF91-468D-BE74-EBDFC8DCE8AF}"/>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A7107D19-F446-4859-BECB-9B2235A0AD98}"/>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7812762B-20F3-4514-AE57-1A8C65A7D91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5E9CEEC8-5A6D-4993-A9A6-1B49F46A59E7}"/>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14650724-0AF3-40F4-9112-9BCD29EBFF4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5200DD98-3733-4475-BD93-6863829192B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33111DCB-E7EE-43FE-BA7F-5E7AC1861BC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40AF9295-2395-46EC-B1CD-005CC5BFB950}"/>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EE00D02D-1DE3-44BC-9EEA-05F14A0DE0F7}"/>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B256642E-D3E2-4CD7-AD5D-F266793B038F}"/>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4AF9AC2C-08A7-4459-AF42-A7550269D1EE}"/>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B79AC2E3-13A9-4D7F-A020-263E628D5C38}"/>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4DA2F2E5-F336-40F7-9969-2E570FD99329}"/>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9FD5AEF9-1F34-4522-8C3F-75474C889D03}"/>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3A97CA75-1CCA-41DB-9B6E-4BE540D2E17E}"/>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0434780F-E480-47D3-8F9A-BA39B1ACD1C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D63BD493-6050-43FB-872C-E9C61E82250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52C6E5D4-7B75-4097-861E-3BB8CA8D5E86}"/>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B2DC58F7-228F-418A-A3CE-65722FBEB0E6}"/>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6980359B-ED7E-47A4-963E-73275AED2A3F}"/>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5E389D8B-5995-4B2F-AE14-11A4C1943F5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6917324F-6F26-416E-B3E2-A6C5274F35EE}"/>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8B321134-C3EB-4804-ACA6-73FAB3B2F64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BB62CEBC-C22C-4ABF-96A7-221C2DF16FEF}"/>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B0DBF039-04C7-4303-B82B-24BD1763BDF0}"/>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A2526DED-FF48-43E9-9DEC-328BED25CF2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13B83DD2-C2C6-457C-9B12-D8C5641A667E}"/>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8B1E25CE-113D-4A2B-AD3B-F50341295293}"/>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97C9C58E-28F6-4C61-9814-DB4C2298DB0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D361869B-991C-40CE-800D-9E5023227ABB}"/>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BBA7C2E3-F604-4D3B-898C-5E2E845F0E9B}"/>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4128A0BF-0242-4A50-9C44-DBF2FC6AED75}"/>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C86B2253-A295-4B23-9EA4-885F1F41F81B}"/>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20265AD2-7DAB-41E8-8520-71C8014F6C7A}"/>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33B9EAEF-395B-4D41-AD61-7F162FD79D4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0850A8C1-6004-41E6-8674-270F9433617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B68E9919-447B-4ECF-B66A-93A943E1FC9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551D4C7E-65B0-49ED-8AA6-EAEA0CB6CDF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EA379A23-AD4F-4E78-9334-9CE6A12D4883}"/>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EB9E7C3D-8426-47F3-88D0-7E6489CAF58A}"/>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DCDF72EA-C935-4C6B-9739-D5DD7D3612B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48FF113B-CD17-4506-8075-8CF598F4B2CA}"/>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25ACA5E9-C2EC-4C71-91D7-FAD8986FEFAC}"/>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8470B1DC-57F6-401C-AEFB-46088C483BAA}"/>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7655470C-A3EC-4DE8-9A35-91C315ADC720}"/>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5CB46551-5C0C-452B-AE65-3160270CCC52}"/>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C62B4BB7-752C-4E64-844C-EBE31007EF00}"/>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80063F7B-569B-4003-AF6D-2EC8DF9BCF3B}"/>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0F462FF1-3B95-4423-AE3D-B9E05A9962BF}"/>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71CE896C-59DA-49DB-8071-37CBA20A46F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242A6EB3-B9C9-4CAF-9E41-DFE6ECEFBE3A}"/>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3A2289DB-4585-41AF-9B33-7294FF11221B}"/>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EBC61E81-C33F-4050-8A93-6D7C1AD9A04D}"/>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93DA47B4-8F95-44DF-8A2E-CFAF6965695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7FACAF3C-06F2-4A5D-8128-A3A420DA346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95663869-B483-480F-A0F0-7ECDD87B5285}"/>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FFC52C65-D18B-44E7-840A-432FAF97FE60}"/>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33A31C26-0A40-4C99-A540-DBC0DFB56E34}"/>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D73C65DD-8C26-4DFB-BC44-D47A42E11DD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2B44FBEC-BA3E-4A22-AB74-B7B2997C15AB}"/>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9C1F7A33-9251-46A6-9243-53995154BB0C}"/>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D455FB60-FCDB-4A1A-A5E9-12670F93CFD2}"/>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F9DB0EE4-0FF0-4362-8F41-84A15A7F715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140752A2-6B57-429C-BB5F-0A80190EC189}"/>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735DF2E3-D82B-4D3C-A957-C25D98E0143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D0D22D68-813C-41BA-BF91-58C0D741C0AB}"/>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1B15326E-0C97-464C-ADEF-713F1C090665}"/>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169B1DEF-CB89-4271-BC6D-678E18A42B8B}"/>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953EDE3E-73FF-4272-BFBE-CA445122A0EE}"/>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BDB8F705-F0DB-43A8-B1A7-1AF3BE3048D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B22563BE-0BCA-400F-B195-CC5731352DC9}"/>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5290BE87-E383-4D36-94DC-A90EDE55B707}"/>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0558F6B9-47B2-4BAC-AB2A-9436A3A578A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D939DEF8-DEEC-4B2A-BE61-3532487B1A3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A9CA6626-23BC-4E25-BB50-74132CA1C45F}"/>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C990B14F-2CA5-48A0-800D-79E2CF46D24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B32D45D8-74FB-4797-B959-B85769B8CF0B}"/>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8A8DC010-C10D-4347-A015-73526E835B6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6E4C11B1-1486-47E5-9319-062032F4C24D}"/>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49280590-22D2-4087-97AD-22B8C2891C95}"/>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7FF49C01-AA54-4DE1-BC60-4FAF03531593}"/>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38BDE57D-2AE5-4990-A90B-E68CFAED1BBF}"/>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5092DD7D-B532-47E5-8709-86BBCC0DE0FE}"/>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9A4DA210-0D1B-4BC6-A21C-2D3D67E4EE09}"/>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CC2E9A70-4282-48F9-B8D5-A3913ABD2D5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01D5511E-F8FB-408F-8A23-4EAD07A2405B}"/>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17946AAE-7432-4CCE-ADE5-BA23D12325DA}"/>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F07BE252-6C0C-4E3C-A603-EE2467216BAF}"/>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769462A6-7DF6-40A3-8FBE-323740ADA131}"/>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C4514B1D-5893-4389-BD01-109BB56805C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23C9D23A-8F8F-41EA-AFCC-5BD3CB769073}"/>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6A43DE47-00A7-4117-B4CE-8CA5C455F77B}"/>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A1175775-A2E2-4585-AC1A-8D10789B2240}"/>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DEA8D4C9-BE63-47A7-90CE-C6ED199321B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7E5C0A43-A918-42F6-828E-C6D7CC89ABBD}"/>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63D98DCA-4702-4145-9A0A-E4BCD30ADF3F}"/>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67D42082-458F-43C6-BF27-03D35CAEA3D8}"/>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15454155-DC6E-4352-98E5-4CDE8E12930B}"/>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F3093E8E-BAFD-4C35-96C9-C79FBB505A3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82118775-8E65-41A8-A19B-522BA9916F05}"/>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78CD3311-107B-42D6-9082-8474385A14A0}"/>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673D3BC3-A585-4FED-8372-36AC6A30CBE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A3379CD1-FA30-4419-BF4D-95690161229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BEDF6F85-49A1-4A86-8D4C-058B0772AAA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DA4ADB76-4518-467B-BB1C-3F668B804400}"/>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7158C068-878E-4ABA-B3E3-689E2D42CBE2}"/>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62B52F3A-B89C-4CD8-8C5E-EC3BECC55BB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1B04B2E7-C2BF-4CFC-8518-D328D9F57B7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71DA14BD-39BA-4CF9-AC5C-CE0AFDB83FCF}"/>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1D2A0099-87AF-415A-9217-2465731AD8B9}"/>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2D903251-3724-496C-962B-17AF4915DCA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14ABFA07-9546-4C76-A2B9-7FC8620FD2B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1A1163D4-8A71-41FF-B335-9FD0D08F9052}"/>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B39259A9-1959-4C28-850F-E4652B14A2B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0F8DB6C3-55AA-492B-82BD-D5C751BF3BAE}"/>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816D18EF-C2DD-4094-A5F9-ECE8BF014E5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258C68D7-138F-4112-866D-258DEC577D3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8D0C7802-877F-4E8A-BE04-7EF3A5358574}"/>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1C096327-3846-47B6-A8CB-3D14526EE1B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07979B20-4661-4D2B-AA08-1D4E8A5621F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4E1D3E28-7679-4C1D-9EE2-2A7B70A83E61}"/>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34C11AB2-EF87-447A-A180-A22AA81EF1A1}"/>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5E75E69A-57DE-4DAB-9CB9-B2913FF15FC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7D0BA531-928D-48C5-BE2C-9EFB8AFE24D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D7CA2FAA-86AF-4FF9-A6A9-23C6ED3FAE3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8E62A904-2E1B-41A2-874A-FF79557C13B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969047A7-9158-4BFF-8962-C3AC17E5533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D341617A-3ABD-41D0-8526-7ECF21D86AB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A9626E43-F495-49EB-A156-BDC6E12600D6}"/>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3C2CFA46-3888-4EB7-8023-FFABEF4F0A6A}"/>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762893B9-F3E2-4C8B-8950-F30F5F8DC5A8}"/>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835B8780-1EB3-40EC-814F-2FAB8173DFBD}"/>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62ED609F-9247-4F4C-8CA5-7DBF5D6BC46C}"/>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48135422-A38B-4572-9FF4-04459A2957F9}"/>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17E450EB-E1C6-4854-9DC3-BE351EA71530}"/>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3C939641-74AC-4B11-99BC-84510EF7A69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28CED56C-AA09-494F-9BAB-EFE169260B07}"/>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6632CC0B-5642-4D23-913F-C5719CA124F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34768F9A-27D5-4B9F-AFCB-5B23A9928F4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872244F6-2079-412D-B3C8-CB9CC4ED90B5}"/>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EB0D5093-3C5C-46A2-9247-364D5B30CAD1}"/>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6D4DD01E-F36A-4A3D-AE71-66415EFACF00}"/>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76B7B0D1-4A98-442A-A929-FAA27490E147}"/>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4F052FCC-EAFC-4FF6-8544-BB2E79BC96DC}"/>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04E592A7-F772-4356-961B-8E8AD55653F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420F3F45-C851-4EC2-BA50-6D3BF40DCB7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F9D31C87-AF78-4C87-9229-AB9FD513FC1E}"/>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26525E15-4B2D-4147-889A-5888AEA4FB4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91D9731D-420E-4A50-BF9B-DEFFD0CCF673}"/>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EA4A7ABF-4715-4AED-8034-C6DCDF2C3600}"/>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8719280D-B52C-456C-93BC-E3D1BF6BF0EF}"/>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21EE6CA3-E8CC-4FDF-9719-3BE660D148D1}"/>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AE7C06DF-2C86-45BD-B175-94058442ABFA}"/>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C309C9C0-46C5-4B9F-B399-CFFFD573EC93}"/>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82A0BC80-F9F0-4973-A7B2-D47CC319DA11}"/>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6A5487FD-D91D-4370-9411-7E15BDF2109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87164DA8-948D-4B31-AE0F-2092D58FFAFD}"/>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A7F7472C-6130-424C-9E35-A2A16BC176B7}"/>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23CBEDF3-EF44-416C-AE05-2D1A7F68A770}"/>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9D12BADB-9F2F-427D-8D31-67E224AC7565}"/>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53FD841A-FD03-459B-B839-07E069336ED8}"/>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2763B061-C5D5-45A6-BFAE-B21AA5C317E2}"/>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5872D6BD-40F1-4512-AFBD-068B69926B2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81A33CFC-1E2D-4A7E-9E11-B493CF5B79AE}"/>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187040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23" name="Picture 2" descr="Gold Texture Background Image">
            <a:extLst>
              <a:ext uri="{FF2B5EF4-FFF2-40B4-BE49-F238E27FC236}">
                <a16:creationId xmlns:a16="http://schemas.microsoft.com/office/drawing/2014/main" id="{2FC07847-87E6-40B0-BF1A-DEA59879789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4" name="Rectangle 11">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2</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US" sz="3200" b="1">
                <a:solidFill>
                  <a:schemeClr val="bg1"/>
                </a:solidFill>
                <a:effectLst/>
                <a:latin typeface="Montserrat" panose="00000500000000000000" pitchFamily="2" charset="0"/>
                <a:ea typeface="Calibri" panose="020F0502020204030204" pitchFamily="34" charset="0"/>
              </a:rPr>
              <a:t>Con vật nào là vật nuôi có lợi?</a:t>
            </a:r>
            <a:endParaRPr lang="fr-FR" sz="40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514600" y="4081577"/>
            <a:ext cx="2612953" cy="461665"/>
          </a:xfrm>
          <a:prstGeom prst="rect">
            <a:avLst/>
          </a:prstGeom>
          <a:noFill/>
        </p:spPr>
        <p:txBody>
          <a:bodyPr wrap="square" rtlCol="0">
            <a:spAutoFit/>
          </a:bodyPr>
          <a:lstStyle/>
          <a:p>
            <a:r>
              <a:rPr lang="en-US" sz="2400" b="1">
                <a:solidFill>
                  <a:schemeClr val="bg1"/>
                </a:solidFill>
                <a:effectLst/>
                <a:latin typeface="Montserrat" panose="00000500000000000000" pitchFamily="2" charset="0"/>
                <a:ea typeface="Calibri" panose="020F0502020204030204" pitchFamily="34" charset="0"/>
              </a:rPr>
              <a:t>A. Chuột nhắt</a:t>
            </a:r>
            <a:endParaRPr lang="fr-FR" sz="32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514599" y="5194957"/>
            <a:ext cx="2612953" cy="461665"/>
          </a:xfrm>
          <a:prstGeom prst="rect">
            <a:avLst/>
          </a:prstGeom>
          <a:noFill/>
        </p:spPr>
        <p:txBody>
          <a:bodyPr wrap="square" rtlCol="0">
            <a:spAutoFit/>
          </a:bodyPr>
          <a:lstStyle/>
          <a:p>
            <a:r>
              <a:rPr lang="en-US" sz="2400" b="1">
                <a:solidFill>
                  <a:schemeClr val="bg1"/>
                </a:solidFill>
                <a:latin typeface="Montserrat" panose="00000500000000000000" pitchFamily="2" charset="0"/>
                <a:ea typeface="Calibri" panose="020F0502020204030204" pitchFamily="34" charset="0"/>
              </a:rPr>
              <a:t>C</a:t>
            </a:r>
            <a:r>
              <a:rPr lang="en-US" sz="2400" b="1">
                <a:solidFill>
                  <a:schemeClr val="bg1"/>
                </a:solidFill>
                <a:effectLst/>
                <a:latin typeface="Montserrat" panose="00000500000000000000" pitchFamily="2" charset="0"/>
                <a:ea typeface="Calibri" panose="020F0502020204030204" pitchFamily="34" charset="0"/>
              </a:rPr>
              <a:t>. Ruồi</a:t>
            </a:r>
            <a:endParaRPr lang="fr-FR" sz="32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212413" y="4081577"/>
            <a:ext cx="2678713" cy="461665"/>
          </a:xfrm>
          <a:prstGeom prst="rect">
            <a:avLst/>
          </a:prstGeom>
          <a:noFill/>
        </p:spPr>
        <p:txBody>
          <a:bodyPr wrap="square" rtlCol="0">
            <a:spAutoFit/>
          </a:bodyPr>
          <a:lstStyle/>
          <a:p>
            <a:r>
              <a:rPr lang="en-US" sz="2400" b="1">
                <a:solidFill>
                  <a:schemeClr val="bg1"/>
                </a:solidFill>
                <a:latin typeface="Montserrat" panose="00000500000000000000" pitchFamily="2" charset="0"/>
                <a:ea typeface="Calibri" panose="020F0502020204030204" pitchFamily="34" charset="0"/>
              </a:rPr>
              <a:t>B</a:t>
            </a:r>
            <a:r>
              <a:rPr lang="en-US" sz="2400" b="1">
                <a:solidFill>
                  <a:schemeClr val="bg1"/>
                </a:solidFill>
                <a:effectLst/>
                <a:latin typeface="Montserrat" panose="00000500000000000000" pitchFamily="2" charset="0"/>
                <a:ea typeface="Calibri" panose="020F0502020204030204" pitchFamily="34" charset="0"/>
              </a:rPr>
              <a:t>. Muỗi</a:t>
            </a:r>
            <a:endParaRPr lang="fr-FR" sz="32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212412" y="5194957"/>
            <a:ext cx="2678713" cy="461665"/>
          </a:xfrm>
          <a:prstGeom prst="rect">
            <a:avLst/>
          </a:prstGeom>
          <a:noFill/>
        </p:spPr>
        <p:txBody>
          <a:bodyPr wrap="square" rtlCol="0">
            <a:spAutoFit/>
          </a:bodyPr>
          <a:lstStyle/>
          <a:p>
            <a:r>
              <a:rPr lang="en-US" sz="2400" b="1">
                <a:solidFill>
                  <a:schemeClr val="bg1"/>
                </a:solidFill>
                <a:latin typeface="Montserrat" panose="00000500000000000000" pitchFamily="2" charset="0"/>
                <a:ea typeface="Calibri" panose="020F0502020204030204" pitchFamily="34" charset="0"/>
              </a:rPr>
              <a:t>D</a:t>
            </a:r>
            <a:r>
              <a:rPr lang="en-US" sz="2400" b="1">
                <a:solidFill>
                  <a:schemeClr val="bg1"/>
                </a:solidFill>
                <a:effectLst/>
                <a:latin typeface="Montserrat" panose="00000500000000000000" pitchFamily="2" charset="0"/>
                <a:ea typeface="Calibri" panose="020F0502020204030204" pitchFamily="34" charset="0"/>
              </a:rPr>
              <a:t>. Mèo</a:t>
            </a:r>
            <a:endParaRPr lang="fr-FR" sz="3200">
              <a:solidFill>
                <a:schemeClr val="bg1"/>
              </a:solidFill>
              <a:latin typeface="Montserrat" panose="00000500000000000000" pitchFamily="2" charset="0"/>
            </a:endParaRPr>
          </a:p>
        </p:txBody>
      </p:sp>
      <p:grpSp>
        <p:nvGrpSpPr>
          <p:cNvPr id="34" name="Group 33">
            <a:extLst>
              <a:ext uri="{FF2B5EF4-FFF2-40B4-BE49-F238E27FC236}">
                <a16:creationId xmlns:a16="http://schemas.microsoft.com/office/drawing/2014/main" id="{0145B49B-AF41-4BE0-B241-6E1B63DA18F5}"/>
              </a:ext>
            </a:extLst>
          </p:cNvPr>
          <p:cNvGrpSpPr/>
          <p:nvPr/>
        </p:nvGrpSpPr>
        <p:grpSpPr>
          <a:xfrm>
            <a:off x="5232130" y="3967156"/>
            <a:ext cx="1780072" cy="1780072"/>
            <a:chOff x="3419475" y="752475"/>
            <a:chExt cx="5353050" cy="5353050"/>
          </a:xfrm>
        </p:grpSpPr>
        <p:sp>
          <p:nvSpPr>
            <p:cNvPr id="35" name="Freeform: Shape 34">
              <a:extLst>
                <a:ext uri="{FF2B5EF4-FFF2-40B4-BE49-F238E27FC236}">
                  <a16:creationId xmlns:a16="http://schemas.microsoft.com/office/drawing/2014/main" id="{1CC8CE60-4DF8-45AC-81F8-499E2A9FAF9D}"/>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6" name="Group 35">
              <a:extLst>
                <a:ext uri="{FF2B5EF4-FFF2-40B4-BE49-F238E27FC236}">
                  <a16:creationId xmlns:a16="http://schemas.microsoft.com/office/drawing/2014/main" id="{49600E49-167D-4062-9374-A73819FA6FD1}"/>
                </a:ext>
              </a:extLst>
            </p:cNvPr>
            <p:cNvGrpSpPr/>
            <p:nvPr/>
          </p:nvGrpSpPr>
          <p:grpSpPr>
            <a:xfrm>
              <a:off x="3505202" y="836611"/>
              <a:ext cx="5094518" cy="5143275"/>
              <a:chOff x="3505202" y="836611"/>
              <a:chExt cx="5094518" cy="5143275"/>
            </a:xfrm>
            <a:solidFill>
              <a:schemeClr val="bg1"/>
            </a:solidFill>
          </p:grpSpPr>
          <p:sp>
            <p:nvSpPr>
              <p:cNvPr id="39" name="Rectangle 38">
                <a:extLst>
                  <a:ext uri="{FF2B5EF4-FFF2-40B4-BE49-F238E27FC236}">
                    <a16:creationId xmlns:a16="http://schemas.microsoft.com/office/drawing/2014/main" id="{CE710985-C6EC-4776-916C-CF4CDEE7B84A}"/>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0" name="Rectangle 39">
                <a:extLst>
                  <a:ext uri="{FF2B5EF4-FFF2-40B4-BE49-F238E27FC236}">
                    <a16:creationId xmlns:a16="http://schemas.microsoft.com/office/drawing/2014/main" id="{42A1F6F2-7F94-4594-B47B-C03151A15A80}"/>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Rectangle 40">
                <a:extLst>
                  <a:ext uri="{FF2B5EF4-FFF2-40B4-BE49-F238E27FC236}">
                    <a16:creationId xmlns:a16="http://schemas.microsoft.com/office/drawing/2014/main" id="{A59A93E1-BB34-479A-9C36-F6C2CF1494E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2" name="Rectangle 41">
                <a:extLst>
                  <a:ext uri="{FF2B5EF4-FFF2-40B4-BE49-F238E27FC236}">
                    <a16:creationId xmlns:a16="http://schemas.microsoft.com/office/drawing/2014/main" id="{22B8568D-9EAD-4F39-9C4D-08B09DB712D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A3120A76-BB21-472A-A8AA-E439F5E34B45}"/>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247848BD-BAEF-497D-A745-A6ABE31699D4}"/>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81E42B41-31E2-4FEB-9E22-A97483CC733D}"/>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F0F97BCD-BF21-4D31-8ABA-8A08B3C3B71F}"/>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228EE3F4-422A-41D8-8683-2C13C83D8343}"/>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FBACA0A1-F1E0-4D8B-AEA0-EE980929DC7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BD8BC348-D065-4E67-A3FF-3C6A83D1E5E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3C70ADD1-52CA-4130-AD92-5485BF8EAA7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37" name="Oval 36">
              <a:extLst>
                <a:ext uri="{FF2B5EF4-FFF2-40B4-BE49-F238E27FC236}">
                  <a16:creationId xmlns:a16="http://schemas.microsoft.com/office/drawing/2014/main" id="{65701FF1-5EAE-449D-BEA5-C28EDD30992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8" name="TextBox 37">
              <a:extLst>
                <a:ext uri="{FF2B5EF4-FFF2-40B4-BE49-F238E27FC236}">
                  <a16:creationId xmlns:a16="http://schemas.microsoft.com/office/drawing/2014/main" id="{B26BE5EE-1C1B-46A2-88D5-3E8F732D124A}"/>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1" name="Group 50">
            <a:extLst>
              <a:ext uri="{FF2B5EF4-FFF2-40B4-BE49-F238E27FC236}">
                <a16:creationId xmlns:a16="http://schemas.microsoft.com/office/drawing/2014/main" id="{FAFDF863-A7AE-4AA7-8BB1-C8783738D452}"/>
              </a:ext>
            </a:extLst>
          </p:cNvPr>
          <p:cNvGrpSpPr/>
          <p:nvPr/>
        </p:nvGrpSpPr>
        <p:grpSpPr>
          <a:xfrm>
            <a:off x="5232130" y="3967156"/>
            <a:ext cx="1780072" cy="1780072"/>
            <a:chOff x="3419475" y="752475"/>
            <a:chExt cx="5353050" cy="5353050"/>
          </a:xfrm>
        </p:grpSpPr>
        <p:sp>
          <p:nvSpPr>
            <p:cNvPr id="52" name="Freeform: Shape 51">
              <a:extLst>
                <a:ext uri="{FF2B5EF4-FFF2-40B4-BE49-F238E27FC236}">
                  <a16:creationId xmlns:a16="http://schemas.microsoft.com/office/drawing/2014/main" id="{AEEBC968-C9CF-41C3-8810-C353B295D5D6}"/>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3" name="Group 52">
              <a:extLst>
                <a:ext uri="{FF2B5EF4-FFF2-40B4-BE49-F238E27FC236}">
                  <a16:creationId xmlns:a16="http://schemas.microsoft.com/office/drawing/2014/main" id="{B64D6F81-F5FC-419E-940A-A93964464B11}"/>
                </a:ext>
              </a:extLst>
            </p:cNvPr>
            <p:cNvGrpSpPr/>
            <p:nvPr/>
          </p:nvGrpSpPr>
          <p:grpSpPr>
            <a:xfrm>
              <a:off x="3505202" y="836611"/>
              <a:ext cx="5094518" cy="5143275"/>
              <a:chOff x="3505202" y="836611"/>
              <a:chExt cx="5094518" cy="5143275"/>
            </a:xfrm>
            <a:solidFill>
              <a:schemeClr val="bg1"/>
            </a:solidFill>
          </p:grpSpPr>
          <p:sp>
            <p:nvSpPr>
              <p:cNvPr id="56" name="Rectangle 55">
                <a:extLst>
                  <a:ext uri="{FF2B5EF4-FFF2-40B4-BE49-F238E27FC236}">
                    <a16:creationId xmlns:a16="http://schemas.microsoft.com/office/drawing/2014/main" id="{00F2FE60-180C-4D6B-A737-7F3B12E3252A}"/>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7" name="Rectangle 56">
                <a:extLst>
                  <a:ext uri="{FF2B5EF4-FFF2-40B4-BE49-F238E27FC236}">
                    <a16:creationId xmlns:a16="http://schemas.microsoft.com/office/drawing/2014/main" id="{2BA441F6-A7B2-4553-878D-8B3F9DFCB585}"/>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Rectangle 57">
                <a:extLst>
                  <a:ext uri="{FF2B5EF4-FFF2-40B4-BE49-F238E27FC236}">
                    <a16:creationId xmlns:a16="http://schemas.microsoft.com/office/drawing/2014/main" id="{0AA3337D-4266-43B5-B82A-1AC02F92A447}"/>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9" name="Rectangle 58">
                <a:extLst>
                  <a:ext uri="{FF2B5EF4-FFF2-40B4-BE49-F238E27FC236}">
                    <a16:creationId xmlns:a16="http://schemas.microsoft.com/office/drawing/2014/main" id="{421FEDAF-5FEA-4B1E-AA90-AC47BF2AA58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14F0C34D-E0A6-4074-8074-46FC4AA78354}"/>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34A8C961-5567-4E2E-B4BA-F7F8B3F7B25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B5215E02-9611-4C79-A65B-5831A1DE3785}"/>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F6E71211-23B2-44DF-96E5-AEDCDE60E88C}"/>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59537DC3-80B8-40C4-B60A-AFDF456F930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D136B4E9-F708-4878-8E96-7395EA2521A5}"/>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3DD50AC9-16E0-4935-936B-C53C3C6F79F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0FAB2A0B-E337-4869-856B-6ED815BD2B4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4" name="Oval 53">
              <a:extLst>
                <a:ext uri="{FF2B5EF4-FFF2-40B4-BE49-F238E27FC236}">
                  <a16:creationId xmlns:a16="http://schemas.microsoft.com/office/drawing/2014/main" id="{26C2A146-51A9-4A56-98DC-E8D80BF8F98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5" name="TextBox 54">
              <a:extLst>
                <a:ext uri="{FF2B5EF4-FFF2-40B4-BE49-F238E27FC236}">
                  <a16:creationId xmlns:a16="http://schemas.microsoft.com/office/drawing/2014/main" id="{8860F34A-33CC-4F45-9A16-42FFDD1D5606}"/>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68" name="Group 67">
            <a:extLst>
              <a:ext uri="{FF2B5EF4-FFF2-40B4-BE49-F238E27FC236}">
                <a16:creationId xmlns:a16="http://schemas.microsoft.com/office/drawing/2014/main" id="{BD33D51D-4A72-4209-94A7-865A93395DFD}"/>
              </a:ext>
            </a:extLst>
          </p:cNvPr>
          <p:cNvGrpSpPr/>
          <p:nvPr/>
        </p:nvGrpSpPr>
        <p:grpSpPr>
          <a:xfrm>
            <a:off x="5232130" y="3967156"/>
            <a:ext cx="1780072" cy="1780072"/>
            <a:chOff x="3419475" y="752475"/>
            <a:chExt cx="5353050" cy="5353050"/>
          </a:xfrm>
        </p:grpSpPr>
        <p:sp>
          <p:nvSpPr>
            <p:cNvPr id="69" name="Freeform: Shape 68">
              <a:extLst>
                <a:ext uri="{FF2B5EF4-FFF2-40B4-BE49-F238E27FC236}">
                  <a16:creationId xmlns:a16="http://schemas.microsoft.com/office/drawing/2014/main" id="{20D6FA87-3D3A-4DE6-8E3B-F5548A0BF5FD}"/>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0" name="Group 69">
              <a:extLst>
                <a:ext uri="{FF2B5EF4-FFF2-40B4-BE49-F238E27FC236}">
                  <a16:creationId xmlns:a16="http://schemas.microsoft.com/office/drawing/2014/main" id="{BF8DD573-0A89-42FB-AC0A-B3025409868E}"/>
                </a:ext>
              </a:extLst>
            </p:cNvPr>
            <p:cNvGrpSpPr/>
            <p:nvPr/>
          </p:nvGrpSpPr>
          <p:grpSpPr>
            <a:xfrm>
              <a:off x="3505202" y="836611"/>
              <a:ext cx="5094518" cy="5143275"/>
              <a:chOff x="3505202" y="836611"/>
              <a:chExt cx="5094518" cy="5143275"/>
            </a:xfrm>
            <a:solidFill>
              <a:schemeClr val="bg1"/>
            </a:solidFill>
          </p:grpSpPr>
          <p:sp>
            <p:nvSpPr>
              <p:cNvPr id="73" name="Rectangle 72">
                <a:extLst>
                  <a:ext uri="{FF2B5EF4-FFF2-40B4-BE49-F238E27FC236}">
                    <a16:creationId xmlns:a16="http://schemas.microsoft.com/office/drawing/2014/main" id="{1267D801-8D0E-4064-88E3-1CA08A0E242B}"/>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4" name="Rectangle 73">
                <a:extLst>
                  <a:ext uri="{FF2B5EF4-FFF2-40B4-BE49-F238E27FC236}">
                    <a16:creationId xmlns:a16="http://schemas.microsoft.com/office/drawing/2014/main" id="{B8AC560C-7FAE-4A34-BE1A-C83B9E95B425}"/>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Rectangle 74">
                <a:extLst>
                  <a:ext uri="{FF2B5EF4-FFF2-40B4-BE49-F238E27FC236}">
                    <a16:creationId xmlns:a16="http://schemas.microsoft.com/office/drawing/2014/main" id="{87AFEA16-CC3C-45DA-BAE1-535C5998E3FB}"/>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6" name="Rectangle 75">
                <a:extLst>
                  <a:ext uri="{FF2B5EF4-FFF2-40B4-BE49-F238E27FC236}">
                    <a16:creationId xmlns:a16="http://schemas.microsoft.com/office/drawing/2014/main" id="{BC7445BF-1FA5-4957-A036-AE47547179D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32576234-05A6-4261-AAD3-57B7689845A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CCE4A0AD-F7A2-402E-9E45-07C1E9F674B8}"/>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9A3D6C92-7E51-4788-BFA2-D85FDC62F6B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458E4D3A-E646-42AD-BED4-3C49A71A9D9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D20CB03B-B771-48E7-BC04-6791819AA21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B77BC054-0BFD-4169-A9E9-FEEB61E164A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1824E047-58CC-4E34-821C-81A510B3CD8F}"/>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55F2390B-0EED-4A44-A7F4-634954D1EBE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1" name="Oval 70">
              <a:extLst>
                <a:ext uri="{FF2B5EF4-FFF2-40B4-BE49-F238E27FC236}">
                  <a16:creationId xmlns:a16="http://schemas.microsoft.com/office/drawing/2014/main" id="{BCAC668C-B25A-4A93-985D-6A6CF313653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2" name="TextBox 71">
              <a:extLst>
                <a:ext uri="{FF2B5EF4-FFF2-40B4-BE49-F238E27FC236}">
                  <a16:creationId xmlns:a16="http://schemas.microsoft.com/office/drawing/2014/main" id="{A334D32B-9018-476E-9A77-F5E916C972CD}"/>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5" name="Group 84">
            <a:extLst>
              <a:ext uri="{FF2B5EF4-FFF2-40B4-BE49-F238E27FC236}">
                <a16:creationId xmlns:a16="http://schemas.microsoft.com/office/drawing/2014/main" id="{3E3EE526-CE64-431E-BF37-557A19A4E77C}"/>
              </a:ext>
            </a:extLst>
          </p:cNvPr>
          <p:cNvGrpSpPr/>
          <p:nvPr/>
        </p:nvGrpSpPr>
        <p:grpSpPr>
          <a:xfrm>
            <a:off x="5232130" y="3967156"/>
            <a:ext cx="1780072" cy="1780072"/>
            <a:chOff x="3419475" y="752475"/>
            <a:chExt cx="5353050" cy="5353050"/>
          </a:xfrm>
        </p:grpSpPr>
        <p:sp>
          <p:nvSpPr>
            <p:cNvPr id="86" name="Freeform: Shape 85">
              <a:extLst>
                <a:ext uri="{FF2B5EF4-FFF2-40B4-BE49-F238E27FC236}">
                  <a16:creationId xmlns:a16="http://schemas.microsoft.com/office/drawing/2014/main" id="{E584CB60-9E58-4F86-8835-1E289A46DF0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87" name="Group 86">
              <a:extLst>
                <a:ext uri="{FF2B5EF4-FFF2-40B4-BE49-F238E27FC236}">
                  <a16:creationId xmlns:a16="http://schemas.microsoft.com/office/drawing/2014/main" id="{BD30811B-750B-4433-9A38-4330922C6C19}"/>
                </a:ext>
              </a:extLst>
            </p:cNvPr>
            <p:cNvGrpSpPr/>
            <p:nvPr/>
          </p:nvGrpSpPr>
          <p:grpSpPr>
            <a:xfrm>
              <a:off x="3505202" y="836611"/>
              <a:ext cx="5094518" cy="5143275"/>
              <a:chOff x="3505202" y="836611"/>
              <a:chExt cx="5094518" cy="5143275"/>
            </a:xfrm>
            <a:solidFill>
              <a:schemeClr val="bg1"/>
            </a:solidFill>
          </p:grpSpPr>
          <p:sp>
            <p:nvSpPr>
              <p:cNvPr id="90" name="Rectangle 89">
                <a:extLst>
                  <a:ext uri="{FF2B5EF4-FFF2-40B4-BE49-F238E27FC236}">
                    <a16:creationId xmlns:a16="http://schemas.microsoft.com/office/drawing/2014/main" id="{9B2CAEE8-37DC-42B1-A335-B22221BE1A2F}"/>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1" name="Rectangle 90">
                <a:extLst>
                  <a:ext uri="{FF2B5EF4-FFF2-40B4-BE49-F238E27FC236}">
                    <a16:creationId xmlns:a16="http://schemas.microsoft.com/office/drawing/2014/main" id="{3645135D-0008-4F22-9679-3D1BFB446AA9}"/>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Rectangle 91">
                <a:extLst>
                  <a:ext uri="{FF2B5EF4-FFF2-40B4-BE49-F238E27FC236}">
                    <a16:creationId xmlns:a16="http://schemas.microsoft.com/office/drawing/2014/main" id="{C1E200F3-AEE8-48A6-AA03-9B3BCAF1D99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3" name="Rectangle 92">
                <a:extLst>
                  <a:ext uri="{FF2B5EF4-FFF2-40B4-BE49-F238E27FC236}">
                    <a16:creationId xmlns:a16="http://schemas.microsoft.com/office/drawing/2014/main" id="{C5547ADD-189C-4CA7-84A8-148655116B9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4AFF6EC3-1DF3-4B18-812F-175AF9CF11D7}"/>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F64CB16D-B210-4B1A-A398-3399F092A16C}"/>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FB449EB1-97BC-46E1-BAC9-4A6482B2839F}"/>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34EC1A43-01BE-49A0-9D18-628F2A6781D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0CFF60E0-AAE0-442F-9E34-06739D7AA7BE}"/>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322FC7C5-EE2F-4DF1-BCBC-EE15AF85C8EA}"/>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E78FB7F1-701E-4520-B798-1AA2301C2506}"/>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18696982-E4B4-4A4F-9CE5-287BCC22B0FC}"/>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88" name="Oval 87">
              <a:extLst>
                <a:ext uri="{FF2B5EF4-FFF2-40B4-BE49-F238E27FC236}">
                  <a16:creationId xmlns:a16="http://schemas.microsoft.com/office/drawing/2014/main" id="{B926FDCF-19B1-4BF1-AF86-ADB88282975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9" name="TextBox 88">
              <a:extLst>
                <a:ext uri="{FF2B5EF4-FFF2-40B4-BE49-F238E27FC236}">
                  <a16:creationId xmlns:a16="http://schemas.microsoft.com/office/drawing/2014/main" id="{2B62DAB9-6C63-47D4-84B0-A9226731D62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2" name="Group 101">
            <a:extLst>
              <a:ext uri="{FF2B5EF4-FFF2-40B4-BE49-F238E27FC236}">
                <a16:creationId xmlns:a16="http://schemas.microsoft.com/office/drawing/2014/main" id="{174742C4-B295-45F2-A433-CC32139F11A3}"/>
              </a:ext>
            </a:extLst>
          </p:cNvPr>
          <p:cNvGrpSpPr/>
          <p:nvPr/>
        </p:nvGrpSpPr>
        <p:grpSpPr>
          <a:xfrm>
            <a:off x="5232130" y="3967156"/>
            <a:ext cx="1780072" cy="1780072"/>
            <a:chOff x="3419475" y="752475"/>
            <a:chExt cx="5353050" cy="5353050"/>
          </a:xfrm>
        </p:grpSpPr>
        <p:sp>
          <p:nvSpPr>
            <p:cNvPr id="103" name="Freeform: Shape 102">
              <a:extLst>
                <a:ext uri="{FF2B5EF4-FFF2-40B4-BE49-F238E27FC236}">
                  <a16:creationId xmlns:a16="http://schemas.microsoft.com/office/drawing/2014/main" id="{92810728-FAD6-4A7E-A76F-78F732D74116}"/>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4" name="Group 103">
              <a:extLst>
                <a:ext uri="{FF2B5EF4-FFF2-40B4-BE49-F238E27FC236}">
                  <a16:creationId xmlns:a16="http://schemas.microsoft.com/office/drawing/2014/main" id="{491F305C-460F-4E9F-B291-951E28EFD0E2}"/>
                </a:ext>
              </a:extLst>
            </p:cNvPr>
            <p:cNvGrpSpPr/>
            <p:nvPr/>
          </p:nvGrpSpPr>
          <p:grpSpPr>
            <a:xfrm>
              <a:off x="3505202" y="836611"/>
              <a:ext cx="5094518" cy="5143275"/>
              <a:chOff x="3505202" y="836611"/>
              <a:chExt cx="5094518" cy="5143275"/>
            </a:xfrm>
            <a:solidFill>
              <a:schemeClr val="bg1"/>
            </a:solidFill>
          </p:grpSpPr>
          <p:sp>
            <p:nvSpPr>
              <p:cNvPr id="107" name="Rectangle 106">
                <a:extLst>
                  <a:ext uri="{FF2B5EF4-FFF2-40B4-BE49-F238E27FC236}">
                    <a16:creationId xmlns:a16="http://schemas.microsoft.com/office/drawing/2014/main" id="{C615FD4D-398A-44DC-927F-E2E1AF25D793}"/>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8" name="Rectangle 107">
                <a:extLst>
                  <a:ext uri="{FF2B5EF4-FFF2-40B4-BE49-F238E27FC236}">
                    <a16:creationId xmlns:a16="http://schemas.microsoft.com/office/drawing/2014/main" id="{99A649C2-59CB-4CCD-A67D-8A00253CC5C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Rectangle 108">
                <a:extLst>
                  <a:ext uri="{FF2B5EF4-FFF2-40B4-BE49-F238E27FC236}">
                    <a16:creationId xmlns:a16="http://schemas.microsoft.com/office/drawing/2014/main" id="{33C49F4B-6BE7-4FD8-B840-2752C509193E}"/>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0" name="Rectangle 109">
                <a:extLst>
                  <a:ext uri="{FF2B5EF4-FFF2-40B4-BE49-F238E27FC236}">
                    <a16:creationId xmlns:a16="http://schemas.microsoft.com/office/drawing/2014/main" id="{E8BF65C3-B12E-4E34-9870-66BAE897A8BF}"/>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2A7379A8-998F-4D6B-B492-DFA37230BB69}"/>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9838C6D5-3740-4E33-8828-4B8B40BC81F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3AAA59DD-1460-4180-A9B1-5DB6E0E6618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23C94F4B-C416-48CD-96DD-0FC769BCEFE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1C2EAC9B-AB93-4C69-826F-B9E2C2E6F21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DDC019F1-A9F6-4C7B-8C4A-D14004EBFA7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E6528627-DEC1-43B6-ADBB-DED4554165EB}"/>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A76B8DBA-95E6-4728-B9E7-8DC90DCDB14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5" name="Oval 104">
              <a:extLst>
                <a:ext uri="{FF2B5EF4-FFF2-40B4-BE49-F238E27FC236}">
                  <a16:creationId xmlns:a16="http://schemas.microsoft.com/office/drawing/2014/main" id="{C3FD62FA-74FE-4755-AF89-A5AF50BF2F8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6" name="TextBox 105">
              <a:extLst>
                <a:ext uri="{FF2B5EF4-FFF2-40B4-BE49-F238E27FC236}">
                  <a16:creationId xmlns:a16="http://schemas.microsoft.com/office/drawing/2014/main" id="{EE881DF9-DAAD-49DE-946C-C7598BD39F62}"/>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19" name="Group 118">
            <a:extLst>
              <a:ext uri="{FF2B5EF4-FFF2-40B4-BE49-F238E27FC236}">
                <a16:creationId xmlns:a16="http://schemas.microsoft.com/office/drawing/2014/main" id="{42CAD5EC-DB83-4C06-9A31-7EC0791F7525}"/>
              </a:ext>
            </a:extLst>
          </p:cNvPr>
          <p:cNvGrpSpPr/>
          <p:nvPr/>
        </p:nvGrpSpPr>
        <p:grpSpPr>
          <a:xfrm>
            <a:off x="5232130" y="3967156"/>
            <a:ext cx="1780072" cy="1780072"/>
            <a:chOff x="3419475" y="752475"/>
            <a:chExt cx="5353050" cy="5353050"/>
          </a:xfrm>
        </p:grpSpPr>
        <p:sp>
          <p:nvSpPr>
            <p:cNvPr id="120" name="Freeform: Shape 119">
              <a:extLst>
                <a:ext uri="{FF2B5EF4-FFF2-40B4-BE49-F238E27FC236}">
                  <a16:creationId xmlns:a16="http://schemas.microsoft.com/office/drawing/2014/main" id="{372DCE00-45C5-45E9-9296-ED1601B952E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1" name="Group 120">
              <a:extLst>
                <a:ext uri="{FF2B5EF4-FFF2-40B4-BE49-F238E27FC236}">
                  <a16:creationId xmlns:a16="http://schemas.microsoft.com/office/drawing/2014/main" id="{30D8D0D3-08FC-45F2-910C-2208CEE4C5D7}"/>
                </a:ext>
              </a:extLst>
            </p:cNvPr>
            <p:cNvGrpSpPr/>
            <p:nvPr/>
          </p:nvGrpSpPr>
          <p:grpSpPr>
            <a:xfrm>
              <a:off x="3505202" y="836611"/>
              <a:ext cx="5094518" cy="5143275"/>
              <a:chOff x="3505202" y="836611"/>
              <a:chExt cx="5094518" cy="5143275"/>
            </a:xfrm>
            <a:solidFill>
              <a:schemeClr val="bg1"/>
            </a:solidFill>
          </p:grpSpPr>
          <p:sp>
            <p:nvSpPr>
              <p:cNvPr id="124" name="Rectangle 123">
                <a:extLst>
                  <a:ext uri="{FF2B5EF4-FFF2-40B4-BE49-F238E27FC236}">
                    <a16:creationId xmlns:a16="http://schemas.microsoft.com/office/drawing/2014/main" id="{3C83D3DA-D695-47FD-B4CD-A11F05A5A33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5" name="Rectangle 124">
                <a:extLst>
                  <a:ext uri="{FF2B5EF4-FFF2-40B4-BE49-F238E27FC236}">
                    <a16:creationId xmlns:a16="http://schemas.microsoft.com/office/drawing/2014/main" id="{3A58162F-1AD7-4483-A925-D950661120D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Rectangle 125">
                <a:extLst>
                  <a:ext uri="{FF2B5EF4-FFF2-40B4-BE49-F238E27FC236}">
                    <a16:creationId xmlns:a16="http://schemas.microsoft.com/office/drawing/2014/main" id="{9E8A7DEA-EBE7-4287-8C0F-B7327A54BB4C}"/>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7" name="Rectangle 126">
                <a:extLst>
                  <a:ext uri="{FF2B5EF4-FFF2-40B4-BE49-F238E27FC236}">
                    <a16:creationId xmlns:a16="http://schemas.microsoft.com/office/drawing/2014/main" id="{12B5B122-7FDA-4885-B453-61456C85EA6B}"/>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06541FE1-9EEC-4503-898B-52E9C85C2EE5}"/>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FBD5FEEC-20E2-45DC-93F2-537A8049C74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0EE32CF4-B7FB-4EB0-8426-40D3F22C423E}"/>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DA42A683-39DB-4A07-9D5A-775C8AE7AB1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23FC3941-24F1-4995-BA4C-A8DF6D32A854}"/>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8663AD7A-66BF-4185-9B63-4C297898A505}"/>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E86DFF2B-7C78-437E-B07C-B5565491D150}"/>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D558073E-25B5-4301-8332-87E0AE50C232}"/>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2" name="Oval 121">
              <a:extLst>
                <a:ext uri="{FF2B5EF4-FFF2-40B4-BE49-F238E27FC236}">
                  <a16:creationId xmlns:a16="http://schemas.microsoft.com/office/drawing/2014/main" id="{262C1FF7-E18F-4E90-93AF-AA9EAACD438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3" name="TextBox 122">
              <a:extLst>
                <a:ext uri="{FF2B5EF4-FFF2-40B4-BE49-F238E27FC236}">
                  <a16:creationId xmlns:a16="http://schemas.microsoft.com/office/drawing/2014/main" id="{A2590970-317B-473F-9626-FA2C84208BAD}"/>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6" name="Group 135">
            <a:extLst>
              <a:ext uri="{FF2B5EF4-FFF2-40B4-BE49-F238E27FC236}">
                <a16:creationId xmlns:a16="http://schemas.microsoft.com/office/drawing/2014/main" id="{C7585766-9A8C-407F-932F-BF674530CF54}"/>
              </a:ext>
            </a:extLst>
          </p:cNvPr>
          <p:cNvGrpSpPr/>
          <p:nvPr/>
        </p:nvGrpSpPr>
        <p:grpSpPr>
          <a:xfrm>
            <a:off x="5232130" y="3967156"/>
            <a:ext cx="1780072" cy="1780072"/>
            <a:chOff x="3419475" y="752475"/>
            <a:chExt cx="5353050" cy="5353050"/>
          </a:xfrm>
        </p:grpSpPr>
        <p:sp>
          <p:nvSpPr>
            <p:cNvPr id="137" name="Freeform: Shape 136">
              <a:extLst>
                <a:ext uri="{FF2B5EF4-FFF2-40B4-BE49-F238E27FC236}">
                  <a16:creationId xmlns:a16="http://schemas.microsoft.com/office/drawing/2014/main" id="{862042FB-5E72-4DD6-BC48-0101EC595C70}"/>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38" name="Group 137">
              <a:extLst>
                <a:ext uri="{FF2B5EF4-FFF2-40B4-BE49-F238E27FC236}">
                  <a16:creationId xmlns:a16="http://schemas.microsoft.com/office/drawing/2014/main" id="{2AA921E7-DF42-4C49-B7E5-08BC40FCD0E3}"/>
                </a:ext>
              </a:extLst>
            </p:cNvPr>
            <p:cNvGrpSpPr/>
            <p:nvPr/>
          </p:nvGrpSpPr>
          <p:grpSpPr>
            <a:xfrm>
              <a:off x="3505202" y="836611"/>
              <a:ext cx="5094518" cy="5143275"/>
              <a:chOff x="3505202" y="836611"/>
              <a:chExt cx="5094518" cy="5143275"/>
            </a:xfrm>
            <a:solidFill>
              <a:schemeClr val="bg1"/>
            </a:solidFill>
          </p:grpSpPr>
          <p:sp>
            <p:nvSpPr>
              <p:cNvPr id="141" name="Rectangle 140">
                <a:extLst>
                  <a:ext uri="{FF2B5EF4-FFF2-40B4-BE49-F238E27FC236}">
                    <a16:creationId xmlns:a16="http://schemas.microsoft.com/office/drawing/2014/main" id="{071EAAAF-4C98-438B-A8F7-F4B5C070D84A}"/>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2" name="Rectangle 141">
                <a:extLst>
                  <a:ext uri="{FF2B5EF4-FFF2-40B4-BE49-F238E27FC236}">
                    <a16:creationId xmlns:a16="http://schemas.microsoft.com/office/drawing/2014/main" id="{B0D5F8B1-AE70-4C19-89B1-A74DB8FF349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Rectangle 142">
                <a:extLst>
                  <a:ext uri="{FF2B5EF4-FFF2-40B4-BE49-F238E27FC236}">
                    <a16:creationId xmlns:a16="http://schemas.microsoft.com/office/drawing/2014/main" id="{E8762B10-291E-4E78-ABBE-B60A12A8B1F5}"/>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4" name="Rectangle 143">
                <a:extLst>
                  <a:ext uri="{FF2B5EF4-FFF2-40B4-BE49-F238E27FC236}">
                    <a16:creationId xmlns:a16="http://schemas.microsoft.com/office/drawing/2014/main" id="{2DFCC58B-86DB-4FE2-8F98-561A670BD06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A122410B-3DC0-4058-8247-E7FC486592D6}"/>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E5EBF240-7D2F-4CF4-AEB4-4DB613355E2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15DB2BA9-D6F7-411B-BEA9-43815B26CB3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0219D5AB-5927-48BB-9967-11DF8EA6C444}"/>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B22048EA-D93C-45DA-B7A4-0E92F62FBD6B}"/>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3F4F307D-48C6-4566-8378-F3FB6B90D955}"/>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02A894BF-A98B-4015-9CA3-28CE5D6A306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8ADC6720-F303-4AB8-85B6-DC11BCF11838}"/>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39" name="Oval 138">
              <a:extLst>
                <a:ext uri="{FF2B5EF4-FFF2-40B4-BE49-F238E27FC236}">
                  <a16:creationId xmlns:a16="http://schemas.microsoft.com/office/drawing/2014/main" id="{49D7B37B-9C2D-416C-813E-12749CBF21DC}"/>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0" name="TextBox 139">
              <a:extLst>
                <a:ext uri="{FF2B5EF4-FFF2-40B4-BE49-F238E27FC236}">
                  <a16:creationId xmlns:a16="http://schemas.microsoft.com/office/drawing/2014/main" id="{8EBAA456-4D06-499C-ABC6-F20F3DBA7EEF}"/>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3" name="Group 152">
            <a:extLst>
              <a:ext uri="{FF2B5EF4-FFF2-40B4-BE49-F238E27FC236}">
                <a16:creationId xmlns:a16="http://schemas.microsoft.com/office/drawing/2014/main" id="{E1669B18-4EF0-4D04-B4DE-DFE8319950EF}"/>
              </a:ext>
            </a:extLst>
          </p:cNvPr>
          <p:cNvGrpSpPr/>
          <p:nvPr/>
        </p:nvGrpSpPr>
        <p:grpSpPr>
          <a:xfrm>
            <a:off x="5232130" y="3967156"/>
            <a:ext cx="1780072" cy="1780072"/>
            <a:chOff x="3419475" y="752475"/>
            <a:chExt cx="5353050" cy="5353050"/>
          </a:xfrm>
        </p:grpSpPr>
        <p:sp>
          <p:nvSpPr>
            <p:cNvPr id="154" name="Freeform: Shape 153">
              <a:extLst>
                <a:ext uri="{FF2B5EF4-FFF2-40B4-BE49-F238E27FC236}">
                  <a16:creationId xmlns:a16="http://schemas.microsoft.com/office/drawing/2014/main" id="{BABC81BF-C269-49F9-9EA1-8BD406323F11}"/>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5" name="Group 154">
              <a:extLst>
                <a:ext uri="{FF2B5EF4-FFF2-40B4-BE49-F238E27FC236}">
                  <a16:creationId xmlns:a16="http://schemas.microsoft.com/office/drawing/2014/main" id="{EA606F08-55B7-4B37-945B-5B27075339DB}"/>
                </a:ext>
              </a:extLst>
            </p:cNvPr>
            <p:cNvGrpSpPr/>
            <p:nvPr/>
          </p:nvGrpSpPr>
          <p:grpSpPr>
            <a:xfrm>
              <a:off x="3505202" y="836611"/>
              <a:ext cx="5094518" cy="5143275"/>
              <a:chOff x="3505202" y="836611"/>
              <a:chExt cx="5094518" cy="5143275"/>
            </a:xfrm>
            <a:solidFill>
              <a:schemeClr val="bg1"/>
            </a:solidFill>
          </p:grpSpPr>
          <p:sp>
            <p:nvSpPr>
              <p:cNvPr id="158" name="Rectangle 157">
                <a:extLst>
                  <a:ext uri="{FF2B5EF4-FFF2-40B4-BE49-F238E27FC236}">
                    <a16:creationId xmlns:a16="http://schemas.microsoft.com/office/drawing/2014/main" id="{2AF7C167-F186-4E97-BA2A-5871D1458EA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9" name="Rectangle 158">
                <a:extLst>
                  <a:ext uri="{FF2B5EF4-FFF2-40B4-BE49-F238E27FC236}">
                    <a16:creationId xmlns:a16="http://schemas.microsoft.com/office/drawing/2014/main" id="{73C83D52-4FFD-48F8-9900-F7FBD274359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Rectangle 159">
                <a:extLst>
                  <a:ext uri="{FF2B5EF4-FFF2-40B4-BE49-F238E27FC236}">
                    <a16:creationId xmlns:a16="http://schemas.microsoft.com/office/drawing/2014/main" id="{2A528FEE-A008-4676-8500-91C30D058252}"/>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1" name="Rectangle 160">
                <a:extLst>
                  <a:ext uri="{FF2B5EF4-FFF2-40B4-BE49-F238E27FC236}">
                    <a16:creationId xmlns:a16="http://schemas.microsoft.com/office/drawing/2014/main" id="{D96863DF-CE41-465F-8201-7878F98743F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3BC19FA2-A4EE-441A-9B80-B76C76F6937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4FC13C78-2429-4E1E-94ED-253F91FA203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D332F68A-C5CD-4CB8-ACD7-CD1D94D844D6}"/>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7ED05AA8-A9F5-48D6-8BCC-9AB2B5C86E67}"/>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15AEC49F-E115-4C93-BDDD-46C161D9D46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F4831C65-10E3-4303-8372-3DC2C018ABF3}"/>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78D380F6-2325-4A93-A778-003351243372}"/>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DB510ADF-3427-4801-B3C8-4CF2B5056D3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6" name="Oval 155">
              <a:extLst>
                <a:ext uri="{FF2B5EF4-FFF2-40B4-BE49-F238E27FC236}">
                  <a16:creationId xmlns:a16="http://schemas.microsoft.com/office/drawing/2014/main" id="{60A33251-5833-4C0C-A2C6-15FD7E8DA5CB}"/>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7" name="TextBox 156">
              <a:extLst>
                <a:ext uri="{FF2B5EF4-FFF2-40B4-BE49-F238E27FC236}">
                  <a16:creationId xmlns:a16="http://schemas.microsoft.com/office/drawing/2014/main" id="{72AC87C0-394D-443D-A219-C8EE92969818}"/>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0" name="Group 169">
            <a:extLst>
              <a:ext uri="{FF2B5EF4-FFF2-40B4-BE49-F238E27FC236}">
                <a16:creationId xmlns:a16="http://schemas.microsoft.com/office/drawing/2014/main" id="{41577DE7-5401-4A34-921C-DC48C4495E32}"/>
              </a:ext>
            </a:extLst>
          </p:cNvPr>
          <p:cNvGrpSpPr/>
          <p:nvPr/>
        </p:nvGrpSpPr>
        <p:grpSpPr>
          <a:xfrm>
            <a:off x="5232130" y="3967156"/>
            <a:ext cx="1780072" cy="1780072"/>
            <a:chOff x="3419475" y="752475"/>
            <a:chExt cx="5353050" cy="5353050"/>
          </a:xfrm>
        </p:grpSpPr>
        <p:sp>
          <p:nvSpPr>
            <p:cNvPr id="171" name="Freeform: Shape 170">
              <a:extLst>
                <a:ext uri="{FF2B5EF4-FFF2-40B4-BE49-F238E27FC236}">
                  <a16:creationId xmlns:a16="http://schemas.microsoft.com/office/drawing/2014/main" id="{E195B76B-09DB-4162-905E-E64553CABA2E}"/>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2" name="Group 171">
              <a:extLst>
                <a:ext uri="{FF2B5EF4-FFF2-40B4-BE49-F238E27FC236}">
                  <a16:creationId xmlns:a16="http://schemas.microsoft.com/office/drawing/2014/main" id="{99F695C6-C25C-421C-BEAD-8A0577EA50D3}"/>
                </a:ext>
              </a:extLst>
            </p:cNvPr>
            <p:cNvGrpSpPr/>
            <p:nvPr/>
          </p:nvGrpSpPr>
          <p:grpSpPr>
            <a:xfrm>
              <a:off x="3505202" y="836611"/>
              <a:ext cx="5094518" cy="5143275"/>
              <a:chOff x="3505202" y="836611"/>
              <a:chExt cx="5094518" cy="5143275"/>
            </a:xfrm>
            <a:solidFill>
              <a:schemeClr val="bg1"/>
            </a:solidFill>
          </p:grpSpPr>
          <p:sp>
            <p:nvSpPr>
              <p:cNvPr id="175" name="Rectangle 174">
                <a:extLst>
                  <a:ext uri="{FF2B5EF4-FFF2-40B4-BE49-F238E27FC236}">
                    <a16:creationId xmlns:a16="http://schemas.microsoft.com/office/drawing/2014/main" id="{2E633616-2064-4880-8C1C-EEFE0C8BB27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6" name="Rectangle 175">
                <a:extLst>
                  <a:ext uri="{FF2B5EF4-FFF2-40B4-BE49-F238E27FC236}">
                    <a16:creationId xmlns:a16="http://schemas.microsoft.com/office/drawing/2014/main" id="{CF9903CB-B31D-4FCC-B829-6237E21BA51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Rectangle 176">
                <a:extLst>
                  <a:ext uri="{FF2B5EF4-FFF2-40B4-BE49-F238E27FC236}">
                    <a16:creationId xmlns:a16="http://schemas.microsoft.com/office/drawing/2014/main" id="{211703D1-243C-4A8E-8D87-AD79ABE54E6B}"/>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8" name="Rectangle 177">
                <a:extLst>
                  <a:ext uri="{FF2B5EF4-FFF2-40B4-BE49-F238E27FC236}">
                    <a16:creationId xmlns:a16="http://schemas.microsoft.com/office/drawing/2014/main" id="{3FB92B82-C13F-44D7-B14F-2E30F82CF79B}"/>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6A87E63E-168C-4E90-A82E-F47437581C5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E0994E1A-DD16-4EEA-8A70-B497258EBB38}"/>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2BA835F5-05A5-4749-85DE-4E6D6AC126F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F33105B3-9DBF-4B90-A8C8-FDA40CDFBD65}"/>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F7880327-625C-4B11-A23B-F0076C4BD3EE}"/>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27E56AC6-D2B5-4A23-8B8F-9E246732D75B}"/>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F483722E-C5B8-4ECE-A322-92C2B757C080}"/>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32F1960D-B188-4531-BD14-5312F3B5E622}"/>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3" name="Oval 172">
              <a:extLst>
                <a:ext uri="{FF2B5EF4-FFF2-40B4-BE49-F238E27FC236}">
                  <a16:creationId xmlns:a16="http://schemas.microsoft.com/office/drawing/2014/main" id="{FE1ADEDB-4A5C-4D14-821E-623AFF5951A1}"/>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4" name="TextBox 173">
              <a:extLst>
                <a:ext uri="{FF2B5EF4-FFF2-40B4-BE49-F238E27FC236}">
                  <a16:creationId xmlns:a16="http://schemas.microsoft.com/office/drawing/2014/main" id="{020BC3F8-5672-485D-BC14-96213F03BC5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87" name="Group 186">
            <a:extLst>
              <a:ext uri="{FF2B5EF4-FFF2-40B4-BE49-F238E27FC236}">
                <a16:creationId xmlns:a16="http://schemas.microsoft.com/office/drawing/2014/main" id="{5667F44F-E663-41E7-84CA-4550CF256858}"/>
              </a:ext>
            </a:extLst>
          </p:cNvPr>
          <p:cNvGrpSpPr/>
          <p:nvPr/>
        </p:nvGrpSpPr>
        <p:grpSpPr>
          <a:xfrm>
            <a:off x="5232130" y="3967156"/>
            <a:ext cx="1780072" cy="1780072"/>
            <a:chOff x="3419475" y="752475"/>
            <a:chExt cx="5353050" cy="5353050"/>
          </a:xfrm>
        </p:grpSpPr>
        <p:sp>
          <p:nvSpPr>
            <p:cNvPr id="188" name="Freeform: Shape 187">
              <a:extLst>
                <a:ext uri="{FF2B5EF4-FFF2-40B4-BE49-F238E27FC236}">
                  <a16:creationId xmlns:a16="http://schemas.microsoft.com/office/drawing/2014/main" id="{7A385D17-05C8-4AA3-BB69-647F71E2277C}"/>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89" name="Group 188">
              <a:extLst>
                <a:ext uri="{FF2B5EF4-FFF2-40B4-BE49-F238E27FC236}">
                  <a16:creationId xmlns:a16="http://schemas.microsoft.com/office/drawing/2014/main" id="{2E32C183-A74D-4995-87A9-F7DA9D073BAB}"/>
                </a:ext>
              </a:extLst>
            </p:cNvPr>
            <p:cNvGrpSpPr/>
            <p:nvPr/>
          </p:nvGrpSpPr>
          <p:grpSpPr>
            <a:xfrm>
              <a:off x="3505202" y="836611"/>
              <a:ext cx="5094518" cy="5143275"/>
              <a:chOff x="3505202" y="836611"/>
              <a:chExt cx="5094518" cy="5143275"/>
            </a:xfrm>
            <a:solidFill>
              <a:schemeClr val="bg1"/>
            </a:solidFill>
          </p:grpSpPr>
          <p:sp>
            <p:nvSpPr>
              <p:cNvPr id="192" name="Rectangle 191">
                <a:extLst>
                  <a:ext uri="{FF2B5EF4-FFF2-40B4-BE49-F238E27FC236}">
                    <a16:creationId xmlns:a16="http://schemas.microsoft.com/office/drawing/2014/main" id="{8038FC6C-458C-42B6-BE14-565B62D17FB0}"/>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3" name="Rectangle 192">
                <a:extLst>
                  <a:ext uri="{FF2B5EF4-FFF2-40B4-BE49-F238E27FC236}">
                    <a16:creationId xmlns:a16="http://schemas.microsoft.com/office/drawing/2014/main" id="{9508F5C2-5B1E-45CF-8902-122826A07F20}"/>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Rectangle 193">
                <a:extLst>
                  <a:ext uri="{FF2B5EF4-FFF2-40B4-BE49-F238E27FC236}">
                    <a16:creationId xmlns:a16="http://schemas.microsoft.com/office/drawing/2014/main" id="{77A13ED4-4BB9-4D22-A3B7-D1C376DFF23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5" name="Rectangle 194">
                <a:extLst>
                  <a:ext uri="{FF2B5EF4-FFF2-40B4-BE49-F238E27FC236}">
                    <a16:creationId xmlns:a16="http://schemas.microsoft.com/office/drawing/2014/main" id="{B9D6779E-0E02-4735-9D4C-A9ED49A52AC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34AA3F6E-4029-42E4-80D3-B30EA1834A9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8D268260-9686-4057-99B0-EE7BD45D9A2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016F14DD-70B3-4CAC-AA2F-8CA027B301CE}"/>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3D2EF879-385E-4AE0-B513-53FD694B87F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5866144B-A227-4762-8526-8A9C2D11283B}"/>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3B82CBA5-DF86-4CED-813F-062D362BF754}"/>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5883CE8D-D95C-479D-A2C6-A1B085B75D8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8304C6C2-A872-489B-91F5-A8E49FF4C052}"/>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0" name="Oval 189">
              <a:extLst>
                <a:ext uri="{FF2B5EF4-FFF2-40B4-BE49-F238E27FC236}">
                  <a16:creationId xmlns:a16="http://schemas.microsoft.com/office/drawing/2014/main" id="{C637941B-5CBF-4DA4-8DB2-87D5541C21F5}"/>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1" name="TextBox 190">
              <a:extLst>
                <a:ext uri="{FF2B5EF4-FFF2-40B4-BE49-F238E27FC236}">
                  <a16:creationId xmlns:a16="http://schemas.microsoft.com/office/drawing/2014/main" id="{74640DB6-7EA5-44E8-8F5E-A0DE9081B08E}"/>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4" name="Group 203">
            <a:extLst>
              <a:ext uri="{FF2B5EF4-FFF2-40B4-BE49-F238E27FC236}">
                <a16:creationId xmlns:a16="http://schemas.microsoft.com/office/drawing/2014/main" id="{E55F164A-53A8-41F3-B2B6-E14C5D4F6D5D}"/>
              </a:ext>
            </a:extLst>
          </p:cNvPr>
          <p:cNvGrpSpPr/>
          <p:nvPr/>
        </p:nvGrpSpPr>
        <p:grpSpPr>
          <a:xfrm>
            <a:off x="5232130" y="3967156"/>
            <a:ext cx="1780072" cy="1780072"/>
            <a:chOff x="3419475" y="752475"/>
            <a:chExt cx="5353050" cy="5353050"/>
          </a:xfrm>
        </p:grpSpPr>
        <p:sp>
          <p:nvSpPr>
            <p:cNvPr id="205" name="Freeform: Shape 204">
              <a:extLst>
                <a:ext uri="{FF2B5EF4-FFF2-40B4-BE49-F238E27FC236}">
                  <a16:creationId xmlns:a16="http://schemas.microsoft.com/office/drawing/2014/main" id="{B2B58F0B-F44B-4BE0-8214-AA677009AAB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6" name="Group 205">
              <a:extLst>
                <a:ext uri="{FF2B5EF4-FFF2-40B4-BE49-F238E27FC236}">
                  <a16:creationId xmlns:a16="http://schemas.microsoft.com/office/drawing/2014/main" id="{257FE4D6-483E-431B-AA7D-E560761C29AD}"/>
                </a:ext>
              </a:extLst>
            </p:cNvPr>
            <p:cNvGrpSpPr/>
            <p:nvPr/>
          </p:nvGrpSpPr>
          <p:grpSpPr>
            <a:xfrm>
              <a:off x="3505202" y="836611"/>
              <a:ext cx="5094518" cy="5143275"/>
              <a:chOff x="3505202" y="836611"/>
              <a:chExt cx="5094518" cy="5143275"/>
            </a:xfrm>
            <a:solidFill>
              <a:schemeClr val="bg1"/>
            </a:solidFill>
          </p:grpSpPr>
          <p:sp>
            <p:nvSpPr>
              <p:cNvPr id="209" name="Rectangle 208">
                <a:extLst>
                  <a:ext uri="{FF2B5EF4-FFF2-40B4-BE49-F238E27FC236}">
                    <a16:creationId xmlns:a16="http://schemas.microsoft.com/office/drawing/2014/main" id="{FFCA97A4-A8DA-40C1-9D9E-EF932C7D05B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0" name="Rectangle 209">
                <a:extLst>
                  <a:ext uri="{FF2B5EF4-FFF2-40B4-BE49-F238E27FC236}">
                    <a16:creationId xmlns:a16="http://schemas.microsoft.com/office/drawing/2014/main" id="{090C6838-1F22-4DA9-82BD-5C37E647713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Rectangle 210">
                <a:extLst>
                  <a:ext uri="{FF2B5EF4-FFF2-40B4-BE49-F238E27FC236}">
                    <a16:creationId xmlns:a16="http://schemas.microsoft.com/office/drawing/2014/main" id="{480C4D48-9C07-430E-957C-8789FAF48C1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2" name="Rectangle 211">
                <a:extLst>
                  <a:ext uri="{FF2B5EF4-FFF2-40B4-BE49-F238E27FC236}">
                    <a16:creationId xmlns:a16="http://schemas.microsoft.com/office/drawing/2014/main" id="{D5AB55CE-F667-43FA-A44F-F06BCE7DDB4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55FAB3BA-970B-4154-B061-39B74E060D8F}"/>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99000E8C-A900-44FD-B075-4CD834590E42}"/>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A3D98097-E764-4A6B-B7A9-69D605893C8D}"/>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9A3A5A96-2583-4551-BCBD-707DB272E97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96A80426-DC6A-4D2D-9656-9255717D3F6B}"/>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4D1A7621-A4C4-48A1-990C-8B519183F553}"/>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7183A863-4BDA-4BFA-9F25-C215F96DA9F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BCA1372C-EF11-4646-800B-B42FC7CFB103}"/>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07" name="Oval 206">
              <a:extLst>
                <a:ext uri="{FF2B5EF4-FFF2-40B4-BE49-F238E27FC236}">
                  <a16:creationId xmlns:a16="http://schemas.microsoft.com/office/drawing/2014/main" id="{E1F6A30E-5FAB-487C-A741-C0C4C7BB258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8" name="TextBox 207">
              <a:extLst>
                <a:ext uri="{FF2B5EF4-FFF2-40B4-BE49-F238E27FC236}">
                  <a16:creationId xmlns:a16="http://schemas.microsoft.com/office/drawing/2014/main" id="{671D3926-1AE4-49D8-B730-0F19D912E9A0}"/>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1" name="nhạc chơi rung chuông vàng">
            <a:hlinkClick r:id="" action="ppaction://media"/>
            <a:extLst>
              <a:ext uri="{FF2B5EF4-FFF2-40B4-BE49-F238E27FC236}">
                <a16:creationId xmlns:a16="http://schemas.microsoft.com/office/drawing/2014/main" id="{AC97AE6C-C162-495B-867F-FFED908FBCC6}"/>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41459911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wipe(left)">
                                      <p:cBhvr>
                                        <p:cTn id="18" dur="750"/>
                                        <p:tgtEl>
                                          <p:spTgt spid="30"/>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wipe(left)">
                                      <p:cBhvr>
                                        <p:cTn id="21" dur="750"/>
                                        <p:tgtEl>
                                          <p:spTgt spid="32"/>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wipe(left)">
                                      <p:cBhvr>
                                        <p:cTn id="24" dur="750"/>
                                        <p:tgtEl>
                                          <p:spTgt spid="31"/>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3"/>
                                        </p:tgtEl>
                                        <p:attrNameLst>
                                          <p:attrName>style.visibility</p:attrName>
                                        </p:attrNameLst>
                                      </p:cBhvr>
                                      <p:to>
                                        <p:strVal val="visible"/>
                                      </p:to>
                                    </p:set>
                                    <p:animEffect transition="in" filter="wipe(left)">
                                      <p:cBhvr>
                                        <p:cTn id="27" dur="750"/>
                                        <p:tgtEl>
                                          <p:spTgt spid="33"/>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mediacall" presetSubtype="0" fill="hold" nodeType="clickEffect">
                                  <p:stCondLst>
                                    <p:cond delay="0"/>
                                  </p:stCondLst>
                                  <p:childTnLst>
                                    <p:cmd type="call" cmd="playFrom(0.0)">
                                      <p:cBhvr>
                                        <p:cTn id="31" dur="15336" fill="hold"/>
                                        <p:tgtEl>
                                          <p:spTgt spid="221"/>
                                        </p:tgtEl>
                                      </p:cBhvr>
                                    </p:cmd>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34"/>
                                        </p:tgtEl>
                                        <p:attrNameLst>
                                          <p:attrName>style.visibility</p:attrName>
                                        </p:attrNameLst>
                                      </p:cBhvr>
                                      <p:to>
                                        <p:strVal val="visible"/>
                                      </p:to>
                                    </p:set>
                                  </p:childTnLst>
                                </p:cTn>
                              </p:par>
                            </p:childTnLst>
                          </p:cTn>
                        </p:par>
                        <p:par>
                          <p:cTn id="36" fill="hold">
                            <p:stCondLst>
                              <p:cond delay="0"/>
                            </p:stCondLst>
                            <p:childTnLst>
                              <p:par>
                                <p:cTn id="37" presetID="1" presetClass="entr" presetSubtype="0" fill="hold" nodeType="afterEffect">
                                  <p:stCondLst>
                                    <p:cond delay="1000"/>
                                  </p:stCondLst>
                                  <p:childTnLst>
                                    <p:set>
                                      <p:cBhvr>
                                        <p:cTn id="38" dur="1" fill="hold">
                                          <p:stCondLst>
                                            <p:cond delay="0"/>
                                          </p:stCondLst>
                                        </p:cTn>
                                        <p:tgtEl>
                                          <p:spTgt spid="51"/>
                                        </p:tgtEl>
                                        <p:attrNameLst>
                                          <p:attrName>style.visibility</p:attrName>
                                        </p:attrNameLst>
                                      </p:cBhvr>
                                      <p:to>
                                        <p:strVal val="visible"/>
                                      </p:to>
                                    </p:set>
                                  </p:childTnLst>
                                </p:cTn>
                              </p:par>
                            </p:childTnLst>
                          </p:cTn>
                        </p:par>
                        <p:par>
                          <p:cTn id="39" fill="hold">
                            <p:stCondLst>
                              <p:cond delay="1000"/>
                            </p:stCondLst>
                            <p:childTnLst>
                              <p:par>
                                <p:cTn id="40" presetID="1" presetClass="entr" presetSubtype="0" fill="hold" nodeType="afterEffect">
                                  <p:stCondLst>
                                    <p:cond delay="1000"/>
                                  </p:stCondLst>
                                  <p:childTnLst>
                                    <p:set>
                                      <p:cBhvr>
                                        <p:cTn id="41" dur="1" fill="hold">
                                          <p:stCondLst>
                                            <p:cond delay="0"/>
                                          </p:stCondLst>
                                        </p:cTn>
                                        <p:tgtEl>
                                          <p:spTgt spid="68"/>
                                        </p:tgtEl>
                                        <p:attrNameLst>
                                          <p:attrName>style.visibility</p:attrName>
                                        </p:attrNameLst>
                                      </p:cBhvr>
                                      <p:to>
                                        <p:strVal val="visible"/>
                                      </p:to>
                                    </p:set>
                                  </p:childTnLst>
                                </p:cTn>
                              </p:par>
                            </p:childTnLst>
                          </p:cTn>
                        </p:par>
                        <p:par>
                          <p:cTn id="42" fill="hold">
                            <p:stCondLst>
                              <p:cond delay="2000"/>
                            </p:stCondLst>
                            <p:childTnLst>
                              <p:par>
                                <p:cTn id="43" presetID="1" presetClass="entr" presetSubtype="0" fill="hold" nodeType="afterEffect">
                                  <p:stCondLst>
                                    <p:cond delay="1000"/>
                                  </p:stCondLst>
                                  <p:childTnLst>
                                    <p:set>
                                      <p:cBhvr>
                                        <p:cTn id="44" dur="1" fill="hold">
                                          <p:stCondLst>
                                            <p:cond delay="0"/>
                                          </p:stCondLst>
                                        </p:cTn>
                                        <p:tgtEl>
                                          <p:spTgt spid="85"/>
                                        </p:tgtEl>
                                        <p:attrNameLst>
                                          <p:attrName>style.visibility</p:attrName>
                                        </p:attrNameLst>
                                      </p:cBhvr>
                                      <p:to>
                                        <p:strVal val="visible"/>
                                      </p:to>
                                    </p:set>
                                  </p:childTnLst>
                                </p:cTn>
                              </p:par>
                            </p:childTnLst>
                          </p:cTn>
                        </p:par>
                        <p:par>
                          <p:cTn id="45" fill="hold">
                            <p:stCondLst>
                              <p:cond delay="3000"/>
                            </p:stCondLst>
                            <p:childTnLst>
                              <p:par>
                                <p:cTn id="46" presetID="1" presetClass="entr" presetSubtype="0" fill="hold" nodeType="afterEffect">
                                  <p:stCondLst>
                                    <p:cond delay="1000"/>
                                  </p:stCondLst>
                                  <p:childTnLst>
                                    <p:set>
                                      <p:cBhvr>
                                        <p:cTn id="47" dur="1" fill="hold">
                                          <p:stCondLst>
                                            <p:cond delay="0"/>
                                          </p:stCondLst>
                                        </p:cTn>
                                        <p:tgtEl>
                                          <p:spTgt spid="102"/>
                                        </p:tgtEl>
                                        <p:attrNameLst>
                                          <p:attrName>style.visibility</p:attrName>
                                        </p:attrNameLst>
                                      </p:cBhvr>
                                      <p:to>
                                        <p:strVal val="visible"/>
                                      </p:to>
                                    </p:set>
                                  </p:childTnLst>
                                </p:cTn>
                              </p:par>
                            </p:childTnLst>
                          </p:cTn>
                        </p:par>
                        <p:par>
                          <p:cTn id="48" fill="hold">
                            <p:stCondLst>
                              <p:cond delay="4000"/>
                            </p:stCondLst>
                            <p:childTnLst>
                              <p:par>
                                <p:cTn id="49" presetID="1" presetClass="entr" presetSubtype="0" fill="hold" nodeType="afterEffect">
                                  <p:stCondLst>
                                    <p:cond delay="1000"/>
                                  </p:stCondLst>
                                  <p:childTnLst>
                                    <p:set>
                                      <p:cBhvr>
                                        <p:cTn id="50" dur="1" fill="hold">
                                          <p:stCondLst>
                                            <p:cond delay="0"/>
                                          </p:stCondLst>
                                        </p:cTn>
                                        <p:tgtEl>
                                          <p:spTgt spid="119"/>
                                        </p:tgtEl>
                                        <p:attrNameLst>
                                          <p:attrName>style.visibility</p:attrName>
                                        </p:attrNameLst>
                                      </p:cBhvr>
                                      <p:to>
                                        <p:strVal val="visible"/>
                                      </p:to>
                                    </p:set>
                                  </p:childTnLst>
                                </p:cTn>
                              </p:par>
                            </p:childTnLst>
                          </p:cTn>
                        </p:par>
                        <p:par>
                          <p:cTn id="51" fill="hold">
                            <p:stCondLst>
                              <p:cond delay="5000"/>
                            </p:stCondLst>
                            <p:childTnLst>
                              <p:par>
                                <p:cTn id="52" presetID="1" presetClass="entr" presetSubtype="0" fill="hold" nodeType="afterEffect">
                                  <p:stCondLst>
                                    <p:cond delay="1000"/>
                                  </p:stCondLst>
                                  <p:childTnLst>
                                    <p:set>
                                      <p:cBhvr>
                                        <p:cTn id="53" dur="1" fill="hold">
                                          <p:stCondLst>
                                            <p:cond delay="0"/>
                                          </p:stCondLst>
                                        </p:cTn>
                                        <p:tgtEl>
                                          <p:spTgt spid="136"/>
                                        </p:tgtEl>
                                        <p:attrNameLst>
                                          <p:attrName>style.visibility</p:attrName>
                                        </p:attrNameLst>
                                      </p:cBhvr>
                                      <p:to>
                                        <p:strVal val="visible"/>
                                      </p:to>
                                    </p:set>
                                  </p:childTnLst>
                                </p:cTn>
                              </p:par>
                            </p:childTnLst>
                          </p:cTn>
                        </p:par>
                        <p:par>
                          <p:cTn id="54" fill="hold">
                            <p:stCondLst>
                              <p:cond delay="6000"/>
                            </p:stCondLst>
                            <p:childTnLst>
                              <p:par>
                                <p:cTn id="55" presetID="1" presetClass="entr" presetSubtype="0" fill="hold" nodeType="afterEffect">
                                  <p:stCondLst>
                                    <p:cond delay="1000"/>
                                  </p:stCondLst>
                                  <p:childTnLst>
                                    <p:set>
                                      <p:cBhvr>
                                        <p:cTn id="56" dur="1" fill="hold">
                                          <p:stCondLst>
                                            <p:cond delay="0"/>
                                          </p:stCondLst>
                                        </p:cTn>
                                        <p:tgtEl>
                                          <p:spTgt spid="153"/>
                                        </p:tgtEl>
                                        <p:attrNameLst>
                                          <p:attrName>style.visibility</p:attrName>
                                        </p:attrNameLst>
                                      </p:cBhvr>
                                      <p:to>
                                        <p:strVal val="visible"/>
                                      </p:to>
                                    </p:set>
                                  </p:childTnLst>
                                </p:cTn>
                              </p:par>
                            </p:childTnLst>
                          </p:cTn>
                        </p:par>
                        <p:par>
                          <p:cTn id="57" fill="hold">
                            <p:stCondLst>
                              <p:cond delay="7000"/>
                            </p:stCondLst>
                            <p:childTnLst>
                              <p:par>
                                <p:cTn id="58" presetID="1" presetClass="entr" presetSubtype="0" fill="hold" nodeType="afterEffect">
                                  <p:stCondLst>
                                    <p:cond delay="1000"/>
                                  </p:stCondLst>
                                  <p:childTnLst>
                                    <p:set>
                                      <p:cBhvr>
                                        <p:cTn id="59" dur="1" fill="hold">
                                          <p:stCondLst>
                                            <p:cond delay="0"/>
                                          </p:stCondLst>
                                        </p:cTn>
                                        <p:tgtEl>
                                          <p:spTgt spid="170"/>
                                        </p:tgtEl>
                                        <p:attrNameLst>
                                          <p:attrName>style.visibility</p:attrName>
                                        </p:attrNameLst>
                                      </p:cBhvr>
                                      <p:to>
                                        <p:strVal val="visible"/>
                                      </p:to>
                                    </p:set>
                                  </p:childTnLst>
                                </p:cTn>
                              </p:par>
                            </p:childTnLst>
                          </p:cTn>
                        </p:par>
                        <p:par>
                          <p:cTn id="60" fill="hold">
                            <p:stCondLst>
                              <p:cond delay="8000"/>
                            </p:stCondLst>
                            <p:childTnLst>
                              <p:par>
                                <p:cTn id="61" presetID="1" presetClass="entr" presetSubtype="0" fill="hold" nodeType="afterEffect">
                                  <p:stCondLst>
                                    <p:cond delay="1000"/>
                                  </p:stCondLst>
                                  <p:childTnLst>
                                    <p:set>
                                      <p:cBhvr>
                                        <p:cTn id="62" dur="1" fill="hold">
                                          <p:stCondLst>
                                            <p:cond delay="0"/>
                                          </p:stCondLst>
                                        </p:cTn>
                                        <p:tgtEl>
                                          <p:spTgt spid="187"/>
                                        </p:tgtEl>
                                        <p:attrNameLst>
                                          <p:attrName>style.visibility</p:attrName>
                                        </p:attrNameLst>
                                      </p:cBhvr>
                                      <p:to>
                                        <p:strVal val="visible"/>
                                      </p:to>
                                    </p:set>
                                  </p:childTnLst>
                                </p:cTn>
                              </p:par>
                            </p:childTnLst>
                          </p:cTn>
                        </p:par>
                        <p:par>
                          <p:cTn id="63" fill="hold">
                            <p:stCondLst>
                              <p:cond delay="9000"/>
                            </p:stCondLst>
                            <p:childTnLst>
                              <p:par>
                                <p:cTn id="64" presetID="1" presetClass="entr" presetSubtype="0" fill="hold" nodeType="afterEffect">
                                  <p:stCondLst>
                                    <p:cond delay="1000"/>
                                  </p:stCondLst>
                                  <p:childTnLst>
                                    <p:set>
                                      <p:cBhvr>
                                        <p:cTn id="65" dur="1" fill="hold">
                                          <p:stCondLst>
                                            <p:cond delay="0"/>
                                          </p:stCondLst>
                                        </p:cTn>
                                        <p:tgtEl>
                                          <p:spTgt spid="2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66" fill="hold" display="0">
                  <p:stCondLst>
                    <p:cond delay="indefinite"/>
                  </p:stCondLst>
                  <p:endCondLst>
                    <p:cond evt="onStopAudio" delay="0">
                      <p:tgtEl>
                        <p:sldTgt/>
                      </p:tgtEl>
                    </p:cond>
                  </p:endCondLst>
                </p:cTn>
                <p:tgtEl>
                  <p:spTgt spid="221"/>
                </p:tgtEl>
              </p:cMediaNode>
            </p:audio>
          </p:childTnLst>
        </p:cTn>
      </p:par>
    </p:tnLst>
    <p:bldLst>
      <p:bldP spid="12" grpId="0"/>
      <p:bldP spid="30" grpId="0"/>
      <p:bldP spid="31" grpId="0"/>
      <p:bldP spid="32" grpId="0"/>
      <p:bldP spid="33"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descr="Gold Texture Background Image">
            <a:extLst>
              <a:ext uri="{FF2B5EF4-FFF2-40B4-BE49-F238E27FC236}">
                <a16:creationId xmlns:a16="http://schemas.microsoft.com/office/drawing/2014/main" id="{46C05AC9-D415-48E4-8DD4-3ED672C6D04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24</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GB" sz="3200" b="1">
                <a:solidFill>
                  <a:schemeClr val="bg1"/>
                </a:solidFill>
                <a:latin typeface="Montserrat" panose="00000500000000000000" pitchFamily="2" charset="0"/>
              </a:rPr>
              <a:t>Đèn tín hiệu giao thông gồm mấy màu?</a:t>
            </a:r>
            <a:endParaRPr lang="en-US" sz="4000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4027319"/>
            <a:ext cx="2344975" cy="461665"/>
          </a:xfrm>
          <a:prstGeom prst="rect">
            <a:avLst/>
          </a:prstGeom>
          <a:noFill/>
        </p:spPr>
        <p:txBody>
          <a:bodyPr wrap="square" rtlCol="0">
            <a:spAutoFit/>
          </a:bodyPr>
          <a:lstStyle/>
          <a:p>
            <a:r>
              <a:rPr lang="en-GB" sz="2400" b="1">
                <a:solidFill>
                  <a:schemeClr val="bg1"/>
                </a:solidFill>
                <a:latin typeface="Montserrat" panose="00000500000000000000" pitchFamily="2" charset="0"/>
              </a:rPr>
              <a:t>2 màu</a:t>
            </a:r>
            <a:endParaRPr lang="fr-FR" sz="3600" b="1">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121460"/>
            <a:ext cx="2344975" cy="461665"/>
          </a:xfrm>
          <a:prstGeom prst="rect">
            <a:avLst/>
          </a:prstGeom>
          <a:noFill/>
        </p:spPr>
        <p:txBody>
          <a:bodyPr wrap="square" rtlCol="0">
            <a:spAutoFit/>
          </a:bodyPr>
          <a:lstStyle/>
          <a:p>
            <a:r>
              <a:rPr lang="en-GB" sz="2400" b="1">
                <a:solidFill>
                  <a:srgbClr val="FFC000"/>
                </a:solidFill>
                <a:latin typeface="Montserrat" panose="00000500000000000000" pitchFamily="2" charset="0"/>
              </a:rPr>
              <a:t>3 màu</a:t>
            </a:r>
            <a:endParaRPr lang="fr-FR" sz="3600" b="1">
              <a:solidFill>
                <a:srgbClr val="FFC000"/>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75486" y="4029111"/>
            <a:ext cx="2675311" cy="461665"/>
          </a:xfrm>
          <a:prstGeom prst="rect">
            <a:avLst/>
          </a:prstGeom>
          <a:noFill/>
        </p:spPr>
        <p:txBody>
          <a:bodyPr wrap="square" rtlCol="0">
            <a:spAutoFit/>
          </a:bodyPr>
          <a:lstStyle/>
          <a:p>
            <a:r>
              <a:rPr lang="en-GB" sz="2400" b="1">
                <a:solidFill>
                  <a:schemeClr val="bg1"/>
                </a:solidFill>
                <a:latin typeface="Montserrat" panose="00000500000000000000" pitchFamily="2" charset="0"/>
              </a:rPr>
              <a:t>4 màu</a:t>
            </a:r>
            <a:endParaRPr lang="fr-FR" sz="3600" b="1">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8" y="5111383"/>
            <a:ext cx="2775313" cy="461665"/>
          </a:xfrm>
          <a:prstGeom prst="rect">
            <a:avLst/>
          </a:prstGeom>
          <a:noFill/>
        </p:spPr>
        <p:txBody>
          <a:bodyPr wrap="square" rtlCol="0">
            <a:spAutoFit/>
          </a:bodyPr>
          <a:lstStyle/>
          <a:p>
            <a:r>
              <a:rPr lang="en-GB" sz="2400" b="1">
                <a:solidFill>
                  <a:schemeClr val="bg1"/>
                </a:solidFill>
                <a:latin typeface="Montserrat" panose="00000500000000000000" pitchFamily="2" charset="0"/>
              </a:rPr>
              <a:t>5 màu</a:t>
            </a:r>
            <a:endParaRPr lang="fr-FR" sz="2400" b="1">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952AB94C-0E5F-4CB5-B660-F3AC256012D7}"/>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3157827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repeatCount="indefinite"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500"/>
                                        <p:tgtEl>
                                          <p:spTgt spid="31"/>
                                        </p:tgtEl>
                                      </p:cBhvr>
                                    </p:animEffect>
                                  </p:childTnLst>
                                </p:cTn>
                              </p:par>
                              <p:par>
                                <p:cTn id="8" presetID="1" presetClass="mediacall" presetSubtype="0" fill="hold" nodeType="withEffect">
                                  <p:stCondLst>
                                    <p:cond delay="0"/>
                                  </p:stCondLst>
                                  <p:childTnLst>
                                    <p:cmd type="call" cmd="playFrom(0.0)">
                                      <p:cBhvr>
                                        <p:cTn id="9" dur="2657" fill="hold"/>
                                        <p:tgtEl>
                                          <p:spTgt spid="37"/>
                                        </p:tgtEl>
                                      </p:cBhvr>
                                    </p:cmd>
                                  </p:childTnLst>
                                </p:cTn>
                              </p:par>
                              <p:par>
                                <p:cTn id="10" presetID="32" presetClass="emph" presetSubtype="0" repeatCount="indefinite" fill="hold" nodeType="withEffect">
                                  <p:stCondLst>
                                    <p:cond delay="0"/>
                                  </p:stCondLst>
                                  <p:childTnLst>
                                    <p:animRot by="120000">
                                      <p:cBhvr>
                                        <p:cTn id="11" dur="100" fill="hold">
                                          <p:stCondLst>
                                            <p:cond delay="0"/>
                                          </p:stCondLst>
                                        </p:cTn>
                                        <p:tgtEl>
                                          <p:spTgt spid="20"/>
                                        </p:tgtEl>
                                        <p:attrNameLst>
                                          <p:attrName>r</p:attrName>
                                        </p:attrNameLst>
                                      </p:cBhvr>
                                    </p:animRot>
                                    <p:animRot by="-240000">
                                      <p:cBhvr>
                                        <p:cTn id="12" dur="200" fill="hold">
                                          <p:stCondLst>
                                            <p:cond delay="200"/>
                                          </p:stCondLst>
                                        </p:cTn>
                                        <p:tgtEl>
                                          <p:spTgt spid="20"/>
                                        </p:tgtEl>
                                        <p:attrNameLst>
                                          <p:attrName>r</p:attrName>
                                        </p:attrNameLst>
                                      </p:cBhvr>
                                    </p:animRot>
                                    <p:animRot by="240000">
                                      <p:cBhvr>
                                        <p:cTn id="13" dur="200" fill="hold">
                                          <p:stCondLst>
                                            <p:cond delay="400"/>
                                          </p:stCondLst>
                                        </p:cTn>
                                        <p:tgtEl>
                                          <p:spTgt spid="20"/>
                                        </p:tgtEl>
                                        <p:attrNameLst>
                                          <p:attrName>r</p:attrName>
                                        </p:attrNameLst>
                                      </p:cBhvr>
                                    </p:animRot>
                                    <p:animRot by="-240000">
                                      <p:cBhvr>
                                        <p:cTn id="14" dur="200" fill="hold">
                                          <p:stCondLst>
                                            <p:cond delay="600"/>
                                          </p:stCondLst>
                                        </p:cTn>
                                        <p:tgtEl>
                                          <p:spTgt spid="20"/>
                                        </p:tgtEl>
                                        <p:attrNameLst>
                                          <p:attrName>r</p:attrName>
                                        </p:attrNameLst>
                                      </p:cBhvr>
                                    </p:animRot>
                                    <p:animRot by="120000">
                                      <p:cBhvr>
                                        <p:cTn id="15" dur="200" fill="hold">
                                          <p:stCondLst>
                                            <p:cond delay="800"/>
                                          </p:stCondLst>
                                        </p:cTn>
                                        <p:tgtEl>
                                          <p:spTgt spid="2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7"/>
                </p:tgtEl>
              </p:cMediaNode>
            </p:audio>
          </p:childTnLst>
        </p:cTn>
      </p:par>
    </p:tnLst>
    <p:bldLst>
      <p:bldP spid="31"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18AA8305-2AC9-4CBB-B7D5-BD4F35A49B6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25</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1200329"/>
          </a:xfrm>
          <a:prstGeom prst="rect">
            <a:avLst/>
          </a:prstGeom>
          <a:noFill/>
        </p:spPr>
        <p:txBody>
          <a:bodyPr wrap="square" rtlCol="0">
            <a:spAutoFit/>
          </a:bodyPr>
          <a:lstStyle/>
          <a:p>
            <a:pPr algn="ctr"/>
            <a:r>
              <a:rPr lang="en-GB" sz="3600" b="1">
                <a:solidFill>
                  <a:schemeClr val="bg1"/>
                </a:solidFill>
                <a:latin typeface="Montserrat" panose="00000500000000000000" pitchFamily="2" charset="0"/>
              </a:rPr>
              <a:t>Which environment is hard place to live for animals?</a:t>
            </a:r>
            <a:endParaRPr lang="en-US" sz="4000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4027319"/>
            <a:ext cx="2344975" cy="461665"/>
          </a:xfrm>
          <a:prstGeom prst="rect">
            <a:avLst/>
          </a:prstGeom>
          <a:noFill/>
        </p:spPr>
        <p:txBody>
          <a:bodyPr wrap="square" rtlCol="0">
            <a:spAutoFit/>
          </a:bodyPr>
          <a:lstStyle/>
          <a:p>
            <a:r>
              <a:rPr lang="en-GB" sz="2400" b="1">
                <a:solidFill>
                  <a:schemeClr val="bg1"/>
                </a:solidFill>
                <a:latin typeface="Montserrat" panose="00000500000000000000" pitchFamily="2" charset="0"/>
              </a:rPr>
              <a:t>Desert</a:t>
            </a:r>
            <a:endParaRPr lang="fr-FR" sz="3600" b="1">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121460"/>
            <a:ext cx="2344975" cy="461665"/>
          </a:xfrm>
          <a:prstGeom prst="rect">
            <a:avLst/>
          </a:prstGeom>
          <a:noFill/>
        </p:spPr>
        <p:txBody>
          <a:bodyPr wrap="square" rtlCol="0">
            <a:spAutoFit/>
          </a:bodyPr>
          <a:lstStyle/>
          <a:p>
            <a:r>
              <a:rPr lang="en-GB" sz="2400" b="1">
                <a:solidFill>
                  <a:schemeClr val="bg1"/>
                </a:solidFill>
                <a:latin typeface="Montserrat" panose="00000500000000000000" pitchFamily="2" charset="0"/>
              </a:rPr>
              <a:t>Forest</a:t>
            </a:r>
            <a:endParaRPr lang="fr-FR" sz="3600" b="1">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75486" y="4029111"/>
            <a:ext cx="2675311" cy="461665"/>
          </a:xfrm>
          <a:prstGeom prst="rect">
            <a:avLst/>
          </a:prstGeom>
          <a:noFill/>
        </p:spPr>
        <p:txBody>
          <a:bodyPr wrap="square" rtlCol="0">
            <a:spAutoFit/>
          </a:bodyPr>
          <a:lstStyle/>
          <a:p>
            <a:r>
              <a:rPr lang="en-GB" sz="2400" b="1">
                <a:solidFill>
                  <a:schemeClr val="bg1"/>
                </a:solidFill>
                <a:latin typeface="Montserrat" panose="00000500000000000000" pitchFamily="2" charset="0"/>
              </a:rPr>
              <a:t>River</a:t>
            </a:r>
            <a:endParaRPr lang="fr-FR" sz="3600" b="1">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8" y="5111383"/>
            <a:ext cx="2775313" cy="461665"/>
          </a:xfrm>
          <a:prstGeom prst="rect">
            <a:avLst/>
          </a:prstGeom>
          <a:noFill/>
        </p:spPr>
        <p:txBody>
          <a:bodyPr wrap="square" rtlCol="0">
            <a:spAutoFit/>
          </a:bodyPr>
          <a:lstStyle/>
          <a:p>
            <a:r>
              <a:rPr lang="en-GB" sz="2400" b="1">
                <a:solidFill>
                  <a:schemeClr val="bg1"/>
                </a:solidFill>
                <a:latin typeface="Montserrat" panose="00000500000000000000" pitchFamily="2" charset="0"/>
              </a:rPr>
              <a:t>Jungle</a:t>
            </a:r>
            <a:endParaRPr lang="fr-FR" sz="2400" b="1">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3EB0D605-7422-463F-B015-9744B395C6A2}"/>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CDC8770D-55E6-45D9-8EBF-6757C7976C8B}"/>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758D8EEB-2182-4EFE-B7EF-154A44D98333}"/>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5C45CEE2-58F6-47A4-8D7F-8A01B48D0BF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C08AF5E6-6FBC-4B86-BC4F-98AC1C5CDFFE}"/>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FFA6F56E-6D4A-4954-9790-5FE884E6C8F8}"/>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0D5FB061-9701-46C1-B5BE-B13846CD7D2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7FF41758-0144-46DA-9375-916B71F4472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BE236141-D10D-4261-B878-A0AD94469B1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475C53F5-4E8D-4E7F-A1B5-C095EE9F30D0}"/>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00A317D3-FA69-49AD-9EF4-D58C2E07FC2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FC56B490-6BE1-4342-AE2A-4180679E784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00682349-D86D-45EC-BD27-D304BDA4F2B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1AD569EC-9942-4236-9C59-9C202C990131}"/>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83B6C67C-EC1B-4A9D-A278-779972F9C044}"/>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39AE07C2-FA0E-4122-84AE-A4E2E8E7068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BFE26A8C-0B72-44D4-A4EE-8D975AA17878}"/>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A7863BA1-978A-4694-BF7A-E71B4538225A}"/>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5ADE3B27-6971-42FB-8D40-576D1B41A610}"/>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9DCCCF95-797A-4BA2-A4AC-AA869C3DFD0C}"/>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D262530C-2BF4-44BF-B822-7DED7EFA932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0A0B9A05-1A8D-44B2-B139-91C9D6AD08E9}"/>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CF6F23B3-00E1-48A0-B0DC-714B2949F8F9}"/>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B95D1F03-6ED7-4AAB-A073-F7F92F30C347}"/>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424BF4B7-270B-4213-BB62-FAB5FF7D3C02}"/>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7F24D45B-0FA3-41FB-9160-E152C953ADF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5E355A50-1262-4BB8-8C03-1077969E6DDD}"/>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37D78BF9-AF0D-4BD2-83C2-D7981D1013F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61E5254C-528C-4758-A4A4-A38BEAD2697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EED8CD99-2DA7-4CC9-8DBF-2E1400E1BEB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3D99340F-60B8-404B-A546-3E0153646309}"/>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7F3D27A3-C7BF-47FF-A168-BB98F1768CA5}"/>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E4D3192C-CDA8-4945-A259-459EF8EF22D2}"/>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2D84BBA2-2F16-4B10-9DF8-B7771F5D5B42}"/>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B0DA1945-67C9-4611-A4FB-6AC40761958B}"/>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157AFDA5-F419-4D9F-A329-DB25D59C2D1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F0641BDD-82E4-41A2-BE30-5BD610BAEF93}"/>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6E94FC0B-E814-492A-8F49-177DC4E7CD3C}"/>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A853941E-A335-45D8-A41B-2A387607241E}"/>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70B6D97E-6F91-4F0D-9198-A37407B51C0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E5DA255F-A9CE-48D6-A415-15D7BF88116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8513049F-1F03-4A88-BAA1-5ED5B3A7B6BB}"/>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4A6679A6-0324-4C01-94DF-2923A77944A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C5E939E9-5219-4FDA-85F3-EB6A2E0FA2B9}"/>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CD6625BD-771B-40CE-BA4F-F7E46281E91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5DDB2734-FDFA-432B-B130-B0E49D88FF4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6600C7E9-2119-4009-B195-C6C94509E743}"/>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EBA68AEE-8C67-408A-A663-8736F68B0679}"/>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200660E6-ADCA-4BCD-9F1C-0BA511290E27}"/>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9D046B4B-C47F-4B48-9E1D-44A46B5D7121}"/>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51B98C70-E857-484A-832D-0DA750C4984E}"/>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1CE0ED83-63B0-471B-BF5A-558D8F50786F}"/>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F2244F2F-FD3E-4E2C-994F-E40E5AFF95B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1FD7BCFB-CAE3-4B67-9C9F-A77FFB7F05F7}"/>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44D02597-A6CB-43A1-A6ED-A99A07084A64}"/>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1555D7C2-7286-48B9-8155-D797601090AE}"/>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2E4C96D1-54DC-413F-A88F-581F6DAC80F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C716FB23-C9C8-44CE-8301-13BE220A1C56}"/>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80A0F0C8-37B9-4451-BE91-5574C056700B}"/>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AF5086F7-85C3-4986-955F-C5298B779B19}"/>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1700E6C9-E797-4B6B-89C2-0D959029AAB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F65D3E1A-D396-4CF0-970D-C6763416B0D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0316283C-6347-4ECC-A237-521B06EFB670}"/>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0765894C-82BA-4EF9-A514-5DD7631C6541}"/>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FB70FAC8-CE26-4B76-9C0F-D69D27CC1C3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DE99FA21-A6BE-41DB-93D6-31E6BF76F3B5}"/>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75375186-FF61-47F1-97C6-DD431E4167AA}"/>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34FE41D8-B0AC-42B2-8EE6-006F520622BE}"/>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6FD9C6FC-23CF-4826-9232-D5D0E20FFEC6}"/>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516B68DF-08CE-47CE-BE13-AEF2CBB74135}"/>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6D74124B-612D-4376-BF30-C6EAAC9492B3}"/>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8BBBF05A-2A50-4BD2-8DA7-49556040593F}"/>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2B458200-2195-4953-926B-8223436CAA75}"/>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CB271278-20AC-46A8-9CBC-91AB364143B4}"/>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E2577A5D-695B-46D8-BB84-1216ECEE3D6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B1A8B6A0-05B0-461C-9E46-005B7E4B93C3}"/>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27F6B0C8-F4AF-4F6E-BE06-0C2DF1290CB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1A34E48B-0972-4107-8471-3308602242A0}"/>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9DBE67EB-5D96-4FF3-A8CC-49E649A6ECE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54EAEC86-E6FD-4FBC-96F8-7FD893B99D5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0F185EA0-515D-4B14-AB70-C3F8CD90B3F5}"/>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D29ED283-FA30-4FC4-8EE0-248D861F6E86}"/>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86FA009B-8B38-4612-B0D3-31B2ACD55456}"/>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7F804896-7560-4EA3-8E62-6914C0E36801}"/>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F1AA11FA-D7E5-43D5-BC18-D287F4D56376}"/>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B12E50C0-CC9C-42EE-A838-4CFA80FBE138}"/>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449BE4B2-DC7C-4C55-898F-0AE959ADF41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02D6C4EB-E71B-46C3-85E4-7B7188BD8822}"/>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127C01A7-E1DD-4D47-A7C4-A32F05B4C81C}"/>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B7770E04-A81B-4CDD-A40B-B468EDB6C66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B15D09B7-0395-4C93-A7E0-B4316BF3E51C}"/>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73C2EFBC-4D63-49C0-89EA-89E7BE76AAB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FD309F9C-8D53-4BD1-A591-55585DB8687B}"/>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4D3BDB4B-99C1-4631-8306-E57CD887AC61}"/>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ECF14194-DB13-49A5-A577-B622A31E5093}"/>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F46B2360-C1B9-4B33-BA66-22EF6AB59506}"/>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9F8AE5BB-C297-4C58-BBDA-BC05422343E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BB276D51-3AA0-4F65-8EAB-E1B49BAC6A03}"/>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4276EC26-1890-4E6D-9CC8-88365E7935F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E2F147BB-17F4-4E28-868F-54950CEBF953}"/>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3922E259-FC90-42D7-9459-DAA5D3F23F77}"/>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AE439FAA-CBB6-444C-AEF8-5DAA4B7D689C}"/>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E3912D1A-71F5-4146-90F9-FF495CF9CFD3}"/>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2563A9CA-7FA3-4FDE-B6B9-3C631C473A95}"/>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BBDB0EED-1835-4CA0-AF05-FA034BD89EC3}"/>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3266A7B3-C425-4E70-A461-20AC53779233}"/>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C68179C7-2B2B-4C2F-BAC2-C6CB265C4CE8}"/>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CC2E5BBE-F5D9-48F4-95F8-0CC33379F515}"/>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6BE3B805-4365-4CA9-9E4A-4D3A01C23AB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536E565C-58AB-4F5F-A296-EC0D47595F29}"/>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C74D4D3B-F320-442A-A4A2-091DEBDF8B23}"/>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EDADBB2A-0D71-41E4-BB7A-99AB43DA479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125A504F-9E3F-4CCA-808F-427E3A7219B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09B843F6-F827-4CA9-8D5B-68B6CE4747A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9D2DBC3D-65A6-46B7-9C04-E875166B3FBA}"/>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32EA01A2-B7FD-4E15-A30D-DCAF87076FE9}"/>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165ADC74-94EE-4CF7-910C-74372C064F4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778A3073-E1D7-47AF-B603-7F4B30E0B65B}"/>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7EBA2252-3B50-436F-BF9F-AC5E20250560}"/>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F29AC382-1023-41D6-A5A6-AF81207DC4C3}"/>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93763D87-786C-499D-883F-0CE98285BE6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4F334A81-634E-4583-BD52-98E9EA75AF38}"/>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10F57121-7A52-4654-9F7D-4D0371A0D30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41DD4D0E-57F7-44F4-AE95-A49581A813D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8A1C20EE-0A3F-41FC-82F9-516AEF614BBE}"/>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2E199C54-6BE9-4EEF-B819-5B92BA0B4B8D}"/>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174E172B-8CE3-46B9-818F-C00C7A7E45A9}"/>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B321C426-D258-4826-8C5A-B541A0769426}"/>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4AF14331-F801-4FE1-9FDF-6508EF61F16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52C09029-7229-424D-923C-F608D477D631}"/>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C0BEE99D-F4F8-4C55-9532-3AAA12A2524D}"/>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88D1266F-E018-4B9B-98CD-EF383412F26F}"/>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D187B070-1474-4718-B170-656DF2E7B0B2}"/>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3EC0FA00-ED5D-4630-9129-9C394EEEE173}"/>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F76C8404-599A-4DC6-A290-79926CE283A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5157899A-A953-47B5-9B47-3650DDEA86ED}"/>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3C570A9D-F8C5-41B1-A2A3-DAE7D742AD2E}"/>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8B0CB068-5AC3-45AF-B796-986A12F3E678}"/>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39EF1FBE-F69D-44E8-95D0-F834EF58569C}"/>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1AF965DE-3CE0-40F5-82DA-369308A96ED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36D6EE70-3142-4054-9CEA-5B4A5FEF02E6}"/>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93B2FBEA-38CD-40EC-81C8-07DC2E02822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D1A47068-3BAE-48C2-A360-985690CFC6A1}"/>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B7A55D31-7B47-42BF-AD51-A38764D56F45}"/>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2959A648-208B-4194-B9C0-2BD1B338A721}"/>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0E963F34-B17B-491A-8AFD-7C1384DA6E86}"/>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BEF3627A-A868-4A45-9480-F5EA39FC08F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45905594-1C07-46F6-98FE-444AFBE1DD7E}"/>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D0BF4450-013A-414E-858A-E4AC7F4C95B0}"/>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1CD3C974-7844-4903-AA51-CF441D9F7F5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BBACB03B-FB3C-47FC-9387-873C07A28DF6}"/>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49B5AB81-D533-4F30-8DF5-29B665C39C17}"/>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E0126809-4AB3-47E0-87FC-98B8181237AE}"/>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B340203B-953D-48C5-A8B3-BC2F13B92B0C}"/>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68AE5C2C-4641-4CF0-B3C5-CC3E539AD280}"/>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4BB6DCA9-15D5-4251-B056-B83873C1A56C}"/>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85A2C0FF-E9DC-48BE-86CB-1E38648B555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0C0FCA55-A079-4D30-97B3-54A4DA83B55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441E515B-0041-4192-B243-0BE5057BBCEC}"/>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B9BE9B58-6B15-4DDD-9918-22EDAABE499C}"/>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750324D4-721A-4332-9F36-01C4E02A1694}"/>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5EF004FA-AEBD-49DB-814C-084119BDEEA6}"/>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09603E41-DDD2-4BF0-B495-0FF1F5AAB87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58C9C44F-C522-4C97-9E0E-E8F660472977}"/>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1E321A02-D952-463E-AAE1-B0F92417723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B1992713-7AF1-4C23-B8E3-E15151F0D73F}"/>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66C4C1E1-BB0C-4CE3-9435-6F838C51CC7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AC83E665-8144-4EC1-BD7A-1FB4FEC481C8}"/>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ED984CF9-2A42-4477-997A-8650A808044F}"/>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9A4F1FF8-99F5-401F-9D5B-B0DC137AD48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82F743A3-F179-4CBA-B9F1-3ADFEE577DB3}"/>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312407AC-F023-4FD3-A448-6D6B8D69069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737CD465-5A9D-4881-A4B0-BCE8B7A6F368}"/>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391988EC-53EC-4962-8AB5-47CA89F23C1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376EFA2D-0264-4417-A42E-AA13016AA18F}"/>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B8B49B38-7C06-4D5F-8666-F84EED0D725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0FF4B229-E580-476E-93A9-3F1D7B93D824}"/>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B1880205-B056-491F-AE37-D63983999914}"/>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31D8B726-CF58-4E1A-BC5A-E8CDC976F26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7C3374B8-8BBD-4C39-B357-FDECFF86B780}"/>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8BB562CC-D31B-47A7-A35D-3B2CF2B1A667}"/>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F2EEA227-A087-49DB-B1B2-693EB9F748D5}"/>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50079488-1C5F-49E0-A089-F5005860596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C36B7ECF-6910-4EE9-8A4C-94BF96BC192B}"/>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0E990C7E-D546-4400-A282-836E5F64B23C}"/>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E32E91F5-D308-4BD7-A18E-ABF88349F725}"/>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C7A8C029-CCEA-4EE7-812C-A2969ED76270}"/>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57E52D78-CDB3-4466-9F8F-EDEB54B26B1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262058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descr="Gold Texture Background Image">
            <a:extLst>
              <a:ext uri="{FF2B5EF4-FFF2-40B4-BE49-F238E27FC236}">
                <a16:creationId xmlns:a16="http://schemas.microsoft.com/office/drawing/2014/main" id="{569EE469-0288-4652-9882-B8AFC5FF4E0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25</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1200329"/>
          </a:xfrm>
          <a:prstGeom prst="rect">
            <a:avLst/>
          </a:prstGeom>
          <a:noFill/>
        </p:spPr>
        <p:txBody>
          <a:bodyPr wrap="square" rtlCol="0">
            <a:spAutoFit/>
          </a:bodyPr>
          <a:lstStyle/>
          <a:p>
            <a:pPr algn="ctr"/>
            <a:r>
              <a:rPr lang="en-GB" sz="3600" b="1">
                <a:solidFill>
                  <a:schemeClr val="bg1"/>
                </a:solidFill>
                <a:latin typeface="Montserrat" panose="00000500000000000000" pitchFamily="2" charset="0"/>
              </a:rPr>
              <a:t>Which environment is hard place to live for animals?</a:t>
            </a:r>
            <a:endParaRPr lang="en-US" sz="4000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4027319"/>
            <a:ext cx="2344975" cy="461665"/>
          </a:xfrm>
          <a:prstGeom prst="rect">
            <a:avLst/>
          </a:prstGeom>
          <a:noFill/>
        </p:spPr>
        <p:txBody>
          <a:bodyPr wrap="square" rtlCol="0">
            <a:spAutoFit/>
          </a:bodyPr>
          <a:lstStyle/>
          <a:p>
            <a:r>
              <a:rPr lang="en-GB" sz="2400" b="1">
                <a:solidFill>
                  <a:srgbClr val="FFC000"/>
                </a:solidFill>
                <a:latin typeface="Montserrat" panose="00000500000000000000" pitchFamily="2" charset="0"/>
              </a:rPr>
              <a:t>Desert</a:t>
            </a:r>
            <a:endParaRPr lang="fr-FR" sz="3600" b="1">
              <a:solidFill>
                <a:srgbClr val="FFC000"/>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121460"/>
            <a:ext cx="2344975" cy="461665"/>
          </a:xfrm>
          <a:prstGeom prst="rect">
            <a:avLst/>
          </a:prstGeom>
          <a:noFill/>
        </p:spPr>
        <p:txBody>
          <a:bodyPr wrap="square" rtlCol="0">
            <a:spAutoFit/>
          </a:bodyPr>
          <a:lstStyle/>
          <a:p>
            <a:r>
              <a:rPr lang="en-GB" sz="2400" b="1">
                <a:solidFill>
                  <a:schemeClr val="bg1"/>
                </a:solidFill>
                <a:latin typeface="Montserrat" panose="00000500000000000000" pitchFamily="2" charset="0"/>
              </a:rPr>
              <a:t>Forest</a:t>
            </a:r>
            <a:endParaRPr lang="fr-FR" sz="3600" b="1">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75486" y="4029111"/>
            <a:ext cx="2675311" cy="461665"/>
          </a:xfrm>
          <a:prstGeom prst="rect">
            <a:avLst/>
          </a:prstGeom>
          <a:noFill/>
        </p:spPr>
        <p:txBody>
          <a:bodyPr wrap="square" rtlCol="0">
            <a:spAutoFit/>
          </a:bodyPr>
          <a:lstStyle/>
          <a:p>
            <a:r>
              <a:rPr lang="en-GB" sz="2400" b="1">
                <a:solidFill>
                  <a:schemeClr val="bg1"/>
                </a:solidFill>
                <a:latin typeface="Montserrat" panose="00000500000000000000" pitchFamily="2" charset="0"/>
              </a:rPr>
              <a:t>River</a:t>
            </a:r>
            <a:endParaRPr lang="fr-FR" sz="3600" b="1">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8" y="5111383"/>
            <a:ext cx="2775313" cy="461665"/>
          </a:xfrm>
          <a:prstGeom prst="rect">
            <a:avLst/>
          </a:prstGeom>
          <a:noFill/>
        </p:spPr>
        <p:txBody>
          <a:bodyPr wrap="square" rtlCol="0">
            <a:spAutoFit/>
          </a:bodyPr>
          <a:lstStyle/>
          <a:p>
            <a:r>
              <a:rPr lang="en-GB" sz="2400" b="1">
                <a:solidFill>
                  <a:schemeClr val="bg1"/>
                </a:solidFill>
                <a:latin typeface="Montserrat" panose="00000500000000000000" pitchFamily="2" charset="0"/>
              </a:rPr>
              <a:t>Jungle</a:t>
            </a:r>
            <a:endParaRPr lang="fr-FR" sz="2400" b="1">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9CAE0892-E31E-4137-B0F1-BEF602D7AAD9}"/>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1235404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repeatCount="indefinite" fill="hold" grpId="0"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randombar(horizontal)">
                                      <p:cBhvr>
                                        <p:cTn id="7" dur="500"/>
                                        <p:tgtEl>
                                          <p:spTgt spid="30"/>
                                        </p:tgtEl>
                                      </p:cBhvr>
                                    </p:animEffect>
                                  </p:childTnLst>
                                </p:cTn>
                              </p:par>
                              <p:par>
                                <p:cTn id="8" presetID="1" presetClass="mediacall" presetSubtype="0" fill="hold" nodeType="withEffect">
                                  <p:stCondLst>
                                    <p:cond delay="0"/>
                                  </p:stCondLst>
                                  <p:childTnLst>
                                    <p:cmd type="call" cmd="playFrom(0.0)">
                                      <p:cBhvr>
                                        <p:cTn id="9" dur="2657" fill="hold"/>
                                        <p:tgtEl>
                                          <p:spTgt spid="37"/>
                                        </p:tgtEl>
                                      </p:cBhvr>
                                    </p:cmd>
                                  </p:childTnLst>
                                </p:cTn>
                              </p:par>
                              <p:par>
                                <p:cTn id="10" presetID="32" presetClass="emph" presetSubtype="0" repeatCount="indefinite" fill="hold" nodeType="withEffect">
                                  <p:stCondLst>
                                    <p:cond delay="0"/>
                                  </p:stCondLst>
                                  <p:childTnLst>
                                    <p:animRot by="120000">
                                      <p:cBhvr>
                                        <p:cTn id="11" dur="100" fill="hold">
                                          <p:stCondLst>
                                            <p:cond delay="0"/>
                                          </p:stCondLst>
                                        </p:cTn>
                                        <p:tgtEl>
                                          <p:spTgt spid="20"/>
                                        </p:tgtEl>
                                        <p:attrNameLst>
                                          <p:attrName>r</p:attrName>
                                        </p:attrNameLst>
                                      </p:cBhvr>
                                    </p:animRot>
                                    <p:animRot by="-240000">
                                      <p:cBhvr>
                                        <p:cTn id="12" dur="200" fill="hold">
                                          <p:stCondLst>
                                            <p:cond delay="200"/>
                                          </p:stCondLst>
                                        </p:cTn>
                                        <p:tgtEl>
                                          <p:spTgt spid="20"/>
                                        </p:tgtEl>
                                        <p:attrNameLst>
                                          <p:attrName>r</p:attrName>
                                        </p:attrNameLst>
                                      </p:cBhvr>
                                    </p:animRot>
                                    <p:animRot by="240000">
                                      <p:cBhvr>
                                        <p:cTn id="13" dur="200" fill="hold">
                                          <p:stCondLst>
                                            <p:cond delay="400"/>
                                          </p:stCondLst>
                                        </p:cTn>
                                        <p:tgtEl>
                                          <p:spTgt spid="20"/>
                                        </p:tgtEl>
                                        <p:attrNameLst>
                                          <p:attrName>r</p:attrName>
                                        </p:attrNameLst>
                                      </p:cBhvr>
                                    </p:animRot>
                                    <p:animRot by="-240000">
                                      <p:cBhvr>
                                        <p:cTn id="14" dur="200" fill="hold">
                                          <p:stCondLst>
                                            <p:cond delay="600"/>
                                          </p:stCondLst>
                                        </p:cTn>
                                        <p:tgtEl>
                                          <p:spTgt spid="20"/>
                                        </p:tgtEl>
                                        <p:attrNameLst>
                                          <p:attrName>r</p:attrName>
                                        </p:attrNameLst>
                                      </p:cBhvr>
                                    </p:animRot>
                                    <p:animRot by="120000">
                                      <p:cBhvr>
                                        <p:cTn id="15" dur="200" fill="hold">
                                          <p:stCondLst>
                                            <p:cond delay="800"/>
                                          </p:stCondLst>
                                        </p:cTn>
                                        <p:tgtEl>
                                          <p:spTgt spid="2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7"/>
                </p:tgtEl>
              </p:cMediaNode>
            </p:audio>
          </p:childTnLst>
        </p:cTn>
      </p:par>
    </p:tnLst>
    <p:bldLst>
      <p:bldP spid="30"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9B3D5934-3A3A-48BF-BA30-EA83E18D033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26</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1077218"/>
          </a:xfrm>
          <a:prstGeom prst="rect">
            <a:avLst/>
          </a:prstGeom>
          <a:noFill/>
        </p:spPr>
        <p:txBody>
          <a:bodyPr wrap="square" rtlCol="0">
            <a:spAutoFit/>
          </a:bodyPr>
          <a:lstStyle/>
          <a:p>
            <a:pPr algn="ctr"/>
            <a:r>
              <a:rPr lang="en-GB" sz="3200" b="1">
                <a:solidFill>
                  <a:schemeClr val="bg1"/>
                </a:solidFill>
                <a:latin typeface="Montserrat" panose="00000500000000000000" pitchFamily="2" charset="0"/>
              </a:rPr>
              <a:t>Em đang làm việc nhà giúp mẹ thì có bạn đến rủ đi chơi, em sẽ làm gì?</a:t>
            </a:r>
            <a:endParaRPr lang="en-US" sz="32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4027319"/>
            <a:ext cx="2344975" cy="584775"/>
          </a:xfrm>
          <a:prstGeom prst="rect">
            <a:avLst/>
          </a:prstGeom>
          <a:noFill/>
        </p:spPr>
        <p:txBody>
          <a:bodyPr wrap="square" rtlCol="0">
            <a:spAutoFit/>
          </a:bodyPr>
          <a:lstStyle/>
          <a:p>
            <a:r>
              <a:rPr lang="en-GB" sz="1600" b="1">
                <a:solidFill>
                  <a:schemeClr val="bg1"/>
                </a:solidFill>
                <a:latin typeface="Montserrat" panose="00000500000000000000" pitchFamily="2" charset="0"/>
              </a:rPr>
              <a:t>Em nhờ mẹ làm giúp rồi đi chơi với bạn.</a:t>
            </a:r>
            <a:endParaRPr lang="fr-FR" sz="3200" b="1">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019862"/>
            <a:ext cx="2344975" cy="830997"/>
          </a:xfrm>
          <a:prstGeom prst="rect">
            <a:avLst/>
          </a:prstGeom>
          <a:noFill/>
        </p:spPr>
        <p:txBody>
          <a:bodyPr wrap="square" rtlCol="0">
            <a:spAutoFit/>
          </a:bodyPr>
          <a:lstStyle/>
          <a:p>
            <a:r>
              <a:rPr lang="en-GB" sz="1600" b="1">
                <a:solidFill>
                  <a:schemeClr val="bg1"/>
                </a:solidFill>
                <a:latin typeface="Montserrat" panose="00000500000000000000" pitchFamily="2" charset="0"/>
              </a:rPr>
              <a:t>Bảo bạn đợi, làm xong việc rồi đi chơi với bạn.</a:t>
            </a:r>
            <a:endParaRPr lang="fr-FR" sz="3200" b="1">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46459" y="3985569"/>
            <a:ext cx="2471548" cy="584775"/>
          </a:xfrm>
          <a:prstGeom prst="rect">
            <a:avLst/>
          </a:prstGeom>
          <a:noFill/>
        </p:spPr>
        <p:txBody>
          <a:bodyPr wrap="square" rtlCol="0">
            <a:spAutoFit/>
          </a:bodyPr>
          <a:lstStyle/>
          <a:p>
            <a:r>
              <a:rPr lang="en-GB" sz="1600" b="1">
                <a:solidFill>
                  <a:schemeClr val="bg1"/>
                </a:solidFill>
                <a:latin typeface="Montserrat" panose="00000500000000000000" pitchFamily="2" charset="0"/>
              </a:rPr>
              <a:t>Bỏ việc không làm nữa và đi chơi với bạn.</a:t>
            </a:r>
            <a:endParaRPr lang="fr-FR" sz="3200" b="1">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8" y="5111383"/>
            <a:ext cx="2397365" cy="584775"/>
          </a:xfrm>
          <a:prstGeom prst="rect">
            <a:avLst/>
          </a:prstGeom>
          <a:noFill/>
        </p:spPr>
        <p:txBody>
          <a:bodyPr wrap="square" rtlCol="0">
            <a:spAutoFit/>
          </a:bodyPr>
          <a:lstStyle/>
          <a:p>
            <a:r>
              <a:rPr lang="en-GB" sz="1600" b="1">
                <a:solidFill>
                  <a:schemeClr val="bg1"/>
                </a:solidFill>
                <a:latin typeface="Montserrat" panose="00000500000000000000" pitchFamily="2" charset="0"/>
              </a:rPr>
              <a:t>Bảo em nhỏ làm thay rồi đi chơi.</a:t>
            </a:r>
            <a:endParaRPr lang="fr-FR" sz="2000" b="1">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3528FF0D-1C19-4B9B-A34B-C2ED084B88BF}"/>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BEDA5DD6-F975-4FAD-9D40-AF3B36C21048}"/>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4355EA6D-2E0A-41A9-825C-3A31C5CE309C}"/>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02384424-17D3-40CB-A470-9BA722D8BDF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A081BB61-BDE9-4FC3-A983-E88FDBECE45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8E7D416C-6EDC-4EA5-8F57-3680FCEF4B84}"/>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41FF7038-ECD7-4C48-A024-EB6D8AA80F5B}"/>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C291FE27-9CE0-4737-80ED-233AFD2F103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8B2C987C-8A37-4759-A163-DF5F13B5329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6ADD0C9C-8341-4F07-84FA-608E1C146D6F}"/>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7CE1BB3B-221B-451D-B7B4-ADAE05BEB7D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DB9EEF5E-45D6-4B0F-A189-E3B8EFD57E6D}"/>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474D1B16-1F3A-4E08-91C8-F1F7DCAF63F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9AD6894D-D190-4CE5-9F49-ABBC7D4BCC06}"/>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A8A81DC1-D845-45E5-88FD-39DC3EDB9535}"/>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EB14D7B8-4C97-46DE-A1DA-D1447A75CE1F}"/>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ECB24C47-299D-4222-A8C7-B66797C8B001}"/>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0D7CA6E2-1A29-42B7-9320-06815E644819}"/>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518ABC0E-CBA4-44B9-9FD0-534B9CB50712}"/>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A9C2676E-2F8C-45C6-8A49-BD0E99711834}"/>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4CDB8D91-4E35-4D30-9338-5722E7AD31A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061116C7-E768-47B8-9B5F-BEB2988A8C25}"/>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89FD45AB-5B5A-43A7-B9FA-5BE907B757A8}"/>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F27E5A7D-9D4E-4E88-B50B-AB16BBE48C6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DBC8A1ED-E7E2-451B-ABB8-108853A582F7}"/>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FCF2B029-F629-444E-B927-F119E0C1D0A2}"/>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6D8FDCA8-77EA-4AB4-A8BD-29494B42A471}"/>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AB35D402-960C-4A65-AC38-A3768CD9E2B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2C972218-755A-4F99-A529-FB5FF0ADBA53}"/>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2BF67033-D382-435E-94A2-F4D98FAED3C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86994468-52F4-4124-88F7-BBD3C1634B2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7848F8B4-EE30-4406-8DD6-312C2A1390D7}"/>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FA59B9B4-EAB1-40A7-B51D-CB801539E75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DF87D3CB-12EC-408A-8971-0332E13CB141}"/>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D8127F06-710E-43B9-A850-9D688AE00433}"/>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02D25347-C316-43FA-A6B5-FDE42816293C}"/>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853671B4-43D6-4463-8E72-9E1AB336C5F7}"/>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200739D2-99A4-4EC1-814D-DB8A719B25C1}"/>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5AA1DBB4-8729-4E2E-A578-505D4C9B3EE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AF012F35-F7CD-4D20-862B-91B2C64BD1A4}"/>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73159E5B-7D46-4673-80E5-B71B2A4CF686}"/>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6A9D9E26-556F-4501-BFCA-72627CD2441C}"/>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09321F45-9592-4024-9B32-3AECD777CF9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C9D9321D-9661-4AEA-ACAC-F6C4573170F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1F7BC35A-160D-4F87-80F3-C039E4849FA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68AA7480-5EAF-446C-A783-38EF024DA651}"/>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4F30E090-E94A-4C95-BE4F-13C43647BB1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A138E637-1802-45E3-9547-C77BE57B5FD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8649AC1A-18C4-4465-BF7D-22D7D4F0973C}"/>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B87B9C5E-C977-405F-A141-CE03973ECE1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DC0E2AC3-E673-49EF-9445-A6683F4F0BF2}"/>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FC2A176E-068A-42A5-A108-518EA4569637}"/>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9F6E7BE8-066D-4FA5-8E96-FF2288D3212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87DD52E3-200E-467F-A602-24633F6E5D2E}"/>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5B97941E-E8FB-4A0E-B7F1-7A5A439634A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A8D1132C-2261-4FC8-8A4D-26AD92EF3988}"/>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EC3780CD-143C-47D0-BD77-69073E006CD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64265195-5476-49C3-B52C-9F370EE85AE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28D17EF5-31C3-42D3-9BF2-50BD23AB3FC5}"/>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37CFF547-9F12-4120-96EB-5F911A381E2D}"/>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DEA8F9BD-E1AC-4425-9D38-176A0A8ED01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A44DA0CF-6CDB-473B-A705-D2330A59E0A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201F25F0-D788-4416-909E-9CD967DE7925}"/>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04408D2D-AE2E-4093-98D0-7C94C1DC82F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24CEF32F-C235-42F8-893B-F795AE50BAA4}"/>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E5D887CB-1F2E-4EEF-884E-5A55E6E30C6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AA114C10-6754-4745-85AD-D563D7A98FD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8C27A80C-B357-4024-B00D-75FFB808F49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3318EE50-8935-4428-80CB-4B0A7739E97D}"/>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3342441C-AC31-4D05-9A5F-8574DAC9A0F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C3B8B13B-2B9E-4052-86E8-D3581DC94A53}"/>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F9500701-80A2-4081-9610-C24D0D1D1A81}"/>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10D6934A-CAA9-475D-BC96-B98CFBA00D9F}"/>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A87FFE62-C159-481E-8142-55A242E5B58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490BE2CD-0ECD-4DB3-962F-C55EB5F5A42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BEEC1ED9-6055-4B79-9582-83561A8B852E}"/>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FAB3A2D4-4915-46EB-80EF-EE9EEC2BC5E9}"/>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468BDDDD-63D7-4130-8937-D30DFFF3EFA0}"/>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CD71D055-F9BF-4C32-87C2-676D150957C4}"/>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87D4D03D-9C1A-4EDE-9D96-4E874E3A506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55433A98-F037-4381-9AF9-A869F6703B7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8EADB4A7-C211-4F27-ADF0-B0EE14BF7E7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121D7EFE-B618-46FF-A00B-34958E2E0D6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967895DD-0103-40D5-B46F-447B6C7C6CD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FAE8795F-30CD-4710-9827-0A47D848712E}"/>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8B453F70-4970-4D47-AD8C-C3A3CEAE8EE5}"/>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99538D46-D653-40E1-9FCF-4A2A9E9D4CF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050865AB-5CA3-45E7-82E9-BFF34D244302}"/>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E5FD9B18-97CC-45AE-B171-9BC14C788ED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C2CFB71D-9762-4157-BD8D-631444AC35C8}"/>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1C6457F2-A2B8-4F70-B8B1-77010967C288}"/>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8753F727-9578-4482-8A75-4A629062CC4F}"/>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C33A9BE6-AFB8-4DDF-9461-0DC3D95B03B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E18AA87A-21D9-43B2-9AF7-BF6B10F71242}"/>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983A463C-5CC5-4679-863D-12F684ED2BE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2B4F5BE1-4C9F-4FFA-9D19-0EA5161F54FF}"/>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9EAB85EF-42FA-432F-816C-05BD384B712E}"/>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A36E102E-D561-4430-9BF4-26CCD57443F7}"/>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BEA6178A-CEF9-4586-A709-ACDBEC5E896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5969201B-1B8B-4F19-ACD7-5FE01EC0F195}"/>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664C35BD-49A0-4C38-B76F-5C8184EEF13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0FB99CCA-510B-4DBE-9510-1BC055654F4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5A65AA3B-4D09-4A7F-A93B-3BB6FE70258B}"/>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D34998D3-D8FC-405D-885B-C4D161069801}"/>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3B0FE788-17C4-4F9B-BA40-89A6E45F9C0D}"/>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26E25913-8B3C-4281-A474-07E24A24191C}"/>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5C49EB40-75E0-498C-8895-6B5715E09D0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9BD991B9-0496-411F-8422-4E0BF4A1109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12BEC6FF-03C8-4F3D-B7C0-B709057153C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5E8D8818-85D8-4C6F-82F3-DDD478899C82}"/>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2DABBB80-F281-4788-A2B7-A2FEC9E1F6B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D31A6D55-8161-43AE-A73B-7F4C13055075}"/>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D7FDA00B-CB32-4F28-9968-9AE67A73ABF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F3419021-3545-4FC7-B155-AAFDAB5F0350}"/>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54EC7122-C545-4115-B8EA-5BA6A62A3C80}"/>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41AE9E49-5B00-4BDA-ACB8-A6BD7BBB23F7}"/>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6D6C3E58-F679-4E6D-9CB8-47E9864F6779}"/>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BF4FE499-5718-424D-84B4-FF3E1B756817}"/>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A959DC59-C039-497A-8633-23F8C644CAE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16C58B52-B8A6-43D5-9813-12001EBA405C}"/>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50A477DC-148D-4BF3-8D18-7529CD0D3975}"/>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805C790D-E39C-46B2-BE1A-95E0F8355BDD}"/>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1FB992AC-632C-48C6-86F9-191EF973C42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0456A9D1-B960-4FFB-8D79-EBC245671D7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9589718E-C787-4EF2-894A-D70C3781E0C5}"/>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9901F661-2771-4B47-A967-639B24EDCA5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06E44C02-D391-4C86-B0F3-14955EEB8235}"/>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666CD791-A555-49C3-B443-F0052A00F939}"/>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437C80E5-31AF-4DCE-A74A-FAFDE71AA3C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B1F555FF-5D76-4B68-BFCC-14168C1FC3F0}"/>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B43181FB-4DCC-49EC-BEC6-80D017DE739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36A6C2C8-58ED-4EAA-BDAE-5FDF14C4B3E8}"/>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7AE4C6D8-4410-4A64-AD66-BD1F33276EE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79C070E1-C1DC-4F3E-B885-C77C143A55A3}"/>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DC1AAB70-8E50-4DE1-9C0A-A2E864FDFFF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0BED65F3-1E1F-4355-AD4C-0FEA25AFEF19}"/>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C7AC1723-ECD2-4085-A804-FAB14602BEC8}"/>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E6DD106E-7459-476A-ADE0-C52E2CD1B09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697FB29C-0550-47BD-BC14-164317D26919}"/>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2809756E-7B67-4044-93D1-BB58BEBB0D41}"/>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9D444A28-E8E4-4569-BDF3-1F17A30AD8D8}"/>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0061C968-E2E3-400F-90E2-BA7D9ADF1458}"/>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90A5C570-EF71-46FA-AE28-1891D9304E3B}"/>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AA226444-B326-4B1F-AC35-AF09E46F5CB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53AD28AB-267B-4823-828D-9F47E94333E1}"/>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87ABDF31-A588-42E0-82C9-1BD4D543300F}"/>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54C00A3C-1817-422B-A9ED-FEBCC4CE20F2}"/>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CDCAB66D-6201-4E0E-BFBA-5BFA41C248F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9F4A85B8-5382-420F-BF1C-3AB46001B82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2A3D6ECB-1836-4474-848F-9E3C4DFAED16}"/>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D752EC03-FD4A-4D45-9D41-30D7E6FCA636}"/>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00A52513-4412-4D1D-82F9-2F7AA146CFE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9801BC31-DBE6-459D-87F0-4B9789E4F0E2}"/>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BACECFFB-F172-42C9-9E66-407F66730445}"/>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D31F22CB-A92F-4734-989A-6E97F6317C40}"/>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4ED010F2-EDF9-4F5C-AA3D-1229C3A031DB}"/>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338171E1-7160-4A47-8779-B4EBC3459C14}"/>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E65DBC58-5E62-45A7-A748-F3C7061FEB2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F1FB3C06-FF56-44BB-94AF-E0D701525224}"/>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7E753589-A7A2-4281-85FA-2D6497FCD2F5}"/>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DD728CF9-7838-4F3D-B159-2D25DE38F93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5F20C054-7915-4B98-B40A-0A42ABF08116}"/>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3CD8E09C-5EF9-4922-A132-CF3B2CA46206}"/>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6F12ED82-6496-42A0-B9BC-CF8D67E23364}"/>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920CF6D9-8C85-4220-9EED-C1A10B2CB5B5}"/>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A6978A15-68E4-4263-8ECE-EEDC405FF78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7297FB25-01E0-4A25-9393-19BA0B0CFE83}"/>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77DE894C-247B-49DC-8F2B-39F5392D3D4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190EADD4-8689-4323-877C-E08B0F4FBEC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3F3D30D9-BE33-4ECA-BB59-276FEDF7E4D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2D47638D-B249-4E8F-8CE5-69CF4594E6ED}"/>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B7F946AB-D06D-4FC6-B56D-289D8D9B7E3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CEBFA71A-C8CD-485C-86E5-B13299771465}"/>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16A5FE27-DBA4-4F71-AE81-266AD63C904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29B6C4DB-054D-452B-9E14-71778A796CD6}"/>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99DBB75B-C5D5-4C42-AC4D-9CA5C9224474}"/>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58CD4F57-F985-4486-A453-A9579F7A4277}"/>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43876C01-EC62-4ABF-9059-6D043C9C2B9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A96FF448-125A-47AC-951F-0CEE3B48780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97AE63E0-E760-43CE-8960-FFA4B567C5C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3A821261-FEFE-4831-8C74-63A44F371574}"/>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404F00B7-079B-4EBC-BDAB-29A66FB2492B}"/>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839CE493-ACD9-46CE-859E-7BC0BA4675E4}"/>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AD74839B-B37B-47A6-BC43-29B126CA5CBB}"/>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D6617E8A-4256-4214-9BE6-FCD7BBA99E27}"/>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20C5116B-F5CD-49D7-8F56-3F62E5C4DF4F}"/>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3B8D45F6-99AA-44E7-8E8C-DF112AC9D066}"/>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6E918D9B-2CBD-4294-889D-0A9D37BAFC74}"/>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2064450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descr="Gold Texture Background Image">
            <a:extLst>
              <a:ext uri="{FF2B5EF4-FFF2-40B4-BE49-F238E27FC236}">
                <a16:creationId xmlns:a16="http://schemas.microsoft.com/office/drawing/2014/main" id="{F2E7FF87-FBE5-481E-BE32-706CE8CE22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26</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1077218"/>
          </a:xfrm>
          <a:prstGeom prst="rect">
            <a:avLst/>
          </a:prstGeom>
          <a:noFill/>
        </p:spPr>
        <p:txBody>
          <a:bodyPr wrap="square" rtlCol="0">
            <a:spAutoFit/>
          </a:bodyPr>
          <a:lstStyle/>
          <a:p>
            <a:pPr algn="ctr"/>
            <a:r>
              <a:rPr lang="en-GB" sz="3200" b="1">
                <a:solidFill>
                  <a:schemeClr val="bg1"/>
                </a:solidFill>
                <a:latin typeface="Montserrat" panose="00000500000000000000" pitchFamily="2" charset="0"/>
              </a:rPr>
              <a:t>Em đang làm việc nhà giúp mẹ thì có bạn đến rủ đi chơi, em sẽ làm gì?</a:t>
            </a:r>
            <a:endParaRPr lang="en-US" sz="32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4027319"/>
            <a:ext cx="2344975" cy="584775"/>
          </a:xfrm>
          <a:prstGeom prst="rect">
            <a:avLst/>
          </a:prstGeom>
          <a:noFill/>
        </p:spPr>
        <p:txBody>
          <a:bodyPr wrap="square" rtlCol="0">
            <a:spAutoFit/>
          </a:bodyPr>
          <a:lstStyle/>
          <a:p>
            <a:r>
              <a:rPr lang="en-GB" sz="1600" b="1">
                <a:solidFill>
                  <a:schemeClr val="bg1"/>
                </a:solidFill>
                <a:latin typeface="Montserrat" panose="00000500000000000000" pitchFamily="2" charset="0"/>
              </a:rPr>
              <a:t>Em nhờ mẹ làm giúp rồi đi chơi với bạn.</a:t>
            </a:r>
            <a:endParaRPr lang="fr-FR" sz="3200" b="1">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019862"/>
            <a:ext cx="2344975" cy="830997"/>
          </a:xfrm>
          <a:prstGeom prst="rect">
            <a:avLst/>
          </a:prstGeom>
          <a:noFill/>
        </p:spPr>
        <p:txBody>
          <a:bodyPr wrap="square" rtlCol="0">
            <a:spAutoFit/>
          </a:bodyPr>
          <a:lstStyle/>
          <a:p>
            <a:r>
              <a:rPr lang="en-GB" sz="1600" b="1">
                <a:solidFill>
                  <a:srgbClr val="FFC000"/>
                </a:solidFill>
                <a:latin typeface="Montserrat" panose="00000500000000000000" pitchFamily="2" charset="0"/>
              </a:rPr>
              <a:t>Bảo bạn đợi, làm xong việc rồi đi chơi với bạn.</a:t>
            </a:r>
            <a:endParaRPr lang="fr-FR" sz="3200" b="1">
              <a:solidFill>
                <a:srgbClr val="FFC000"/>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46459" y="3985569"/>
            <a:ext cx="2471548" cy="584775"/>
          </a:xfrm>
          <a:prstGeom prst="rect">
            <a:avLst/>
          </a:prstGeom>
          <a:noFill/>
        </p:spPr>
        <p:txBody>
          <a:bodyPr wrap="square" rtlCol="0">
            <a:spAutoFit/>
          </a:bodyPr>
          <a:lstStyle/>
          <a:p>
            <a:r>
              <a:rPr lang="en-GB" sz="1600" b="1">
                <a:solidFill>
                  <a:schemeClr val="bg1"/>
                </a:solidFill>
                <a:latin typeface="Montserrat" panose="00000500000000000000" pitchFamily="2" charset="0"/>
              </a:rPr>
              <a:t>Bỏ việc không làm nữa và đi chơi với bạn.</a:t>
            </a:r>
            <a:endParaRPr lang="fr-FR" sz="3200" b="1">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8" y="5111383"/>
            <a:ext cx="2397365" cy="584775"/>
          </a:xfrm>
          <a:prstGeom prst="rect">
            <a:avLst/>
          </a:prstGeom>
          <a:noFill/>
        </p:spPr>
        <p:txBody>
          <a:bodyPr wrap="square" rtlCol="0">
            <a:spAutoFit/>
          </a:bodyPr>
          <a:lstStyle/>
          <a:p>
            <a:r>
              <a:rPr lang="en-GB" sz="1600" b="1">
                <a:solidFill>
                  <a:schemeClr val="bg1"/>
                </a:solidFill>
                <a:latin typeface="Montserrat" panose="00000500000000000000" pitchFamily="2" charset="0"/>
              </a:rPr>
              <a:t>Bảo em nhỏ làm thay rồi đi chơi.</a:t>
            </a:r>
            <a:endParaRPr lang="fr-FR" sz="2000" b="1">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58CEA0B7-C62A-4F6F-9593-49011DBE7E6C}"/>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1231067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repeatCount="indefinite"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500"/>
                                        <p:tgtEl>
                                          <p:spTgt spid="31"/>
                                        </p:tgtEl>
                                      </p:cBhvr>
                                    </p:animEffect>
                                  </p:childTnLst>
                                </p:cTn>
                              </p:par>
                              <p:par>
                                <p:cTn id="8" presetID="1" presetClass="mediacall" presetSubtype="0" fill="hold" nodeType="withEffect">
                                  <p:stCondLst>
                                    <p:cond delay="0"/>
                                  </p:stCondLst>
                                  <p:childTnLst>
                                    <p:cmd type="call" cmd="playFrom(0.0)">
                                      <p:cBhvr>
                                        <p:cTn id="9" dur="2657" fill="hold"/>
                                        <p:tgtEl>
                                          <p:spTgt spid="37"/>
                                        </p:tgtEl>
                                      </p:cBhvr>
                                    </p:cmd>
                                  </p:childTnLst>
                                </p:cTn>
                              </p:par>
                              <p:par>
                                <p:cTn id="10" presetID="32" presetClass="emph" presetSubtype="0" repeatCount="indefinite" fill="hold" nodeType="withEffect">
                                  <p:stCondLst>
                                    <p:cond delay="0"/>
                                  </p:stCondLst>
                                  <p:childTnLst>
                                    <p:animRot by="120000">
                                      <p:cBhvr>
                                        <p:cTn id="11" dur="100" fill="hold">
                                          <p:stCondLst>
                                            <p:cond delay="0"/>
                                          </p:stCondLst>
                                        </p:cTn>
                                        <p:tgtEl>
                                          <p:spTgt spid="20"/>
                                        </p:tgtEl>
                                        <p:attrNameLst>
                                          <p:attrName>r</p:attrName>
                                        </p:attrNameLst>
                                      </p:cBhvr>
                                    </p:animRot>
                                    <p:animRot by="-240000">
                                      <p:cBhvr>
                                        <p:cTn id="12" dur="200" fill="hold">
                                          <p:stCondLst>
                                            <p:cond delay="200"/>
                                          </p:stCondLst>
                                        </p:cTn>
                                        <p:tgtEl>
                                          <p:spTgt spid="20"/>
                                        </p:tgtEl>
                                        <p:attrNameLst>
                                          <p:attrName>r</p:attrName>
                                        </p:attrNameLst>
                                      </p:cBhvr>
                                    </p:animRot>
                                    <p:animRot by="240000">
                                      <p:cBhvr>
                                        <p:cTn id="13" dur="200" fill="hold">
                                          <p:stCondLst>
                                            <p:cond delay="400"/>
                                          </p:stCondLst>
                                        </p:cTn>
                                        <p:tgtEl>
                                          <p:spTgt spid="20"/>
                                        </p:tgtEl>
                                        <p:attrNameLst>
                                          <p:attrName>r</p:attrName>
                                        </p:attrNameLst>
                                      </p:cBhvr>
                                    </p:animRot>
                                    <p:animRot by="-240000">
                                      <p:cBhvr>
                                        <p:cTn id="14" dur="200" fill="hold">
                                          <p:stCondLst>
                                            <p:cond delay="600"/>
                                          </p:stCondLst>
                                        </p:cTn>
                                        <p:tgtEl>
                                          <p:spTgt spid="20"/>
                                        </p:tgtEl>
                                        <p:attrNameLst>
                                          <p:attrName>r</p:attrName>
                                        </p:attrNameLst>
                                      </p:cBhvr>
                                    </p:animRot>
                                    <p:animRot by="120000">
                                      <p:cBhvr>
                                        <p:cTn id="15" dur="200" fill="hold">
                                          <p:stCondLst>
                                            <p:cond delay="800"/>
                                          </p:stCondLst>
                                        </p:cTn>
                                        <p:tgtEl>
                                          <p:spTgt spid="2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7"/>
                </p:tgtEl>
              </p:cMediaNode>
            </p:audio>
          </p:childTnLst>
        </p:cTn>
      </p:par>
    </p:tnLst>
    <p:bldLst>
      <p:bldP spid="31"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544D6F7A-2BF0-496D-A00F-54B933CD8E9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27</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GB" sz="3200" b="1">
                <a:solidFill>
                  <a:schemeClr val="bg1"/>
                </a:solidFill>
                <a:latin typeface="Montserrat" panose="00000500000000000000" pitchFamily="2" charset="0"/>
              </a:rPr>
              <a:t>Một năm bắt đầu bằng mùa nào?</a:t>
            </a:r>
            <a:endParaRPr lang="en-US" sz="48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4027319"/>
            <a:ext cx="2344975"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Mùa hạ</a:t>
            </a:r>
            <a:endParaRPr lang="fr-FR" sz="4800" b="1">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092432"/>
            <a:ext cx="2344975"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Mùa xuân</a:t>
            </a:r>
            <a:endParaRPr lang="fr-FR" sz="4800" b="1">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46459" y="3985569"/>
            <a:ext cx="2471548"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Mùa thu</a:t>
            </a:r>
            <a:endParaRPr lang="fr-FR" sz="4800" b="1">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8" y="5096869"/>
            <a:ext cx="2397365"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Mùa đông</a:t>
            </a:r>
            <a:endParaRPr lang="fr-FR" sz="3600" b="1">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A382BBB8-023B-41AA-8D7E-42C8FC4FE51C}"/>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E6A772E0-1B78-4AD9-8688-47209A80D682}"/>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6385B013-1D7E-4F44-A4D2-600E2DB36450}"/>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DCF647BA-C61C-4377-A671-EC83A550CBD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67C8FC87-F148-4A20-82B7-910A79CFA24F}"/>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BF89A22B-C81D-49BF-8805-4891C56DDAC9}"/>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C9E82CF4-DB2C-4DC1-B4DD-B82F691BBCC5}"/>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D498AE72-4DD6-4853-A8E1-E82F68C67EF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DD707EF2-A03E-4CB9-94F1-5748CDD4FDAD}"/>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40F3A6EC-E37A-4115-9F3E-C6CA7E9A13E3}"/>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92C1DB24-DF8F-4D2C-963B-529F5C02F4FC}"/>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7F95B4DD-1388-431D-ADC0-7220C696703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8093B227-24CD-463C-814A-2073ABD3D4C7}"/>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61348500-305F-4CBC-9316-AF711D75E321}"/>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E992A070-3A9F-4837-8880-BC8815FC5E58}"/>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F2E5E66A-FC10-4C71-9DC9-4EAB3EA7FEB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B249D6C0-F4F3-4E25-A45A-3BD90BC9092F}"/>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CF8A6885-3B74-4015-8696-706B29B34105}"/>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3019F850-8063-46C5-98E3-1EA4B50AFEB7}"/>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F760AD32-E692-46FF-84B8-5BFC6CF9964F}"/>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3320EBE8-7195-447D-AF18-FDE92B1C149C}"/>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5490BCB5-01C4-4DED-8D40-7F42D45F875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17E445AE-D56C-4475-BDB8-78CD64B63050}"/>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20DB82C9-C6D3-4658-82C2-AD573CEA948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479CEFE2-A96C-4ECB-A563-4F9A3728910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F25DB3F5-07DC-44AC-81F0-997A1D049CF9}"/>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E4E916DC-BF9F-477E-A538-FA4DE7683F15}"/>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2A560CA5-29C7-4DD1-81FF-1E0AF41577E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481D4DF8-0197-4A6B-A7A3-BE2202096BA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CBCEDB27-2505-4C3E-9BEB-44BF4C5362B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8BABE064-26AC-4BEB-B10A-54D028C43182}"/>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36C2BCAC-6485-4AE5-990B-CDFAFEEEDD98}"/>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C85DD872-0F0B-48D1-8407-944C6854C3F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9724F0C9-D255-44B4-B29C-F5C54A836B41}"/>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E4791DDB-F20C-4E66-9855-3C3A39188504}"/>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9033B8B5-6AEB-4E3C-992D-02268E750DB6}"/>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2B07C44B-6D1C-4355-9F11-A4BC3275611F}"/>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F08EA8ED-76A4-4CDF-A867-6E6BF732975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8D4D560B-4C2B-41D8-BE41-8FE7BAAC911E}"/>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1D9A848A-8841-4343-9099-34C93F8A5C94}"/>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96271250-57CD-48A4-9B0E-0F4078A1051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533D84D8-0D77-42FA-B349-9D5E42B83C4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3D4D916E-8452-4385-A1AB-AB114E87F423}"/>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CBF37D82-5BD5-4DA9-8CF0-E64536DFEF1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24359D04-EA12-4DAF-9497-4D50F766BAE1}"/>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BA205302-2051-4CF0-A87A-31A8AC8AC435}"/>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F6530AD7-8603-4255-ABD8-6057CFB8371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E7162AE6-7CE3-4F89-A38C-157817A6EEB2}"/>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213280B3-D30F-487C-8B20-1F69321D4FC0}"/>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23AD72C7-6F4F-4F82-AFA1-05AB7A301848}"/>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E32D7A1B-74BC-4973-B9F3-A05BA1D70A91}"/>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427BE543-5483-4E5C-843D-6E22EDBB0BA6}"/>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C23AE31D-93F5-4A22-AFF4-5CF86203503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3A5B7E66-80BF-4D2A-9EDD-DF07CDB136A5}"/>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5A6EA0C4-D5B8-41A8-AAD0-66172B4C60C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086C86B5-8CCD-4952-B518-3AF2A1F8DA0A}"/>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C81798DA-37EE-4E00-91F2-3E2FC932E9AC}"/>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ECA1583F-5F75-411F-838E-4FCBB7109FE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8DF60C31-AFED-45A8-AA1F-EA1000165D0F}"/>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3346FCDC-5CCC-4DF9-8FF0-0942DA38CF0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FEEAD269-2C1A-4264-91E8-725C375DE9BE}"/>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FB017D8A-3148-423A-A27D-E28A5B299A76}"/>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6C54A3F9-E01C-4A80-B486-09C61710F99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6732BD31-A333-494E-988B-ED05B885B0D8}"/>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AC9C031B-1180-473E-A733-9AF1D48A02A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F54064EB-7D44-4FF3-80B8-F82DCB2C3F93}"/>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CD0B999E-2226-4D9F-AEA7-76B0E768265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4D4F160A-3278-41A0-BA61-B5C6C8D1F412}"/>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DBF17885-926B-44F5-8B4F-2C89605345BF}"/>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6B0FCD18-5A71-4614-A3BF-4869143BF7F1}"/>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3B42637F-1A13-435F-B908-42F0687F84C4}"/>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2A5E6CAD-8EC5-4D77-BF72-0E3861B17860}"/>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C0446EBF-9CF8-4AE4-BFCE-EAB56D66476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F291E48E-013D-405B-9600-63A924081EB0}"/>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97695D16-0A74-4A79-A645-16ED7C7AA7F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2266F154-F77A-41E5-9D6D-E73C25FC316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01AA7AB0-37A2-4DD7-9398-57CA042C436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3E3464ED-A34D-49C9-804B-2A17F37F26E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4C49D2C4-F5BF-429F-9D78-E3328F08915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BF57A63F-98D3-4527-92C2-D141F5496494}"/>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866AFCCA-28A1-4B4D-92D9-E404BF4DC94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0DC9112F-7AC3-413C-B576-A1C5AE1A792B}"/>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F03DB668-D9EB-445F-B59E-6E70422ACDD6}"/>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82D8B06E-9659-4038-BA7C-CEB222F2EDC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6FB35A30-55E3-4E5C-A3CD-C9A3340A92B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1A2C4572-F030-47B1-94D4-BB3EE3A011C7}"/>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737F93A8-3F4C-41C0-9877-AD9CBF6A4096}"/>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D74DAAA3-E44C-4C1E-90C5-686A9CB351BC}"/>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649D9638-8FC6-46CD-86A3-53AF3C08935F}"/>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B8529678-198B-4C31-986B-DF8314178DB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F020897D-162E-4C36-999B-ED7990D28229}"/>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41B99337-14B0-455E-A597-D6FECBF0F10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89FC22BD-7789-4AD3-9D91-04E460360FF6}"/>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F489737E-C975-41F9-AA3F-8382B6A41AF0}"/>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00CBE592-73E8-4DB1-9E8C-8605654E0AC0}"/>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945FEAAD-FB37-4C7B-9D68-5C17881A3EC1}"/>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154AA5DA-EF9A-4DB5-B7BF-46473EF92534}"/>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7E77620C-9120-4996-8F99-979EEBE7AC6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876870F2-1E1C-4A7F-A4E2-315F9961404B}"/>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B2147637-0033-419F-9322-A6A57650B145}"/>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18CED056-9389-441A-8F81-B5DD9CF907C2}"/>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269565D8-0A0A-47CE-A665-21DB46339F29}"/>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E1093C4C-9A6F-493C-901C-A19D7273A12C}"/>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F2B32339-0A7C-467D-AEFB-7C0D8FA1CF84}"/>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F15C2D53-4DB4-4EE7-9E7C-DA1935ECD5BC}"/>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781FE288-645F-4132-BE28-18080A4D1F52}"/>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E4AEA9CA-0B68-42A7-8729-768B2B2D78AE}"/>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86A64EBD-9440-4485-AEAF-B63F03A2F8B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0D092045-E9FA-4416-9CE1-FCA57338B0F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462BD5FC-B019-44AA-80F5-F6B3E6185427}"/>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9DD920B9-9344-428D-84D8-034A9C894691}"/>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5AC061DB-1B85-49D5-BEAB-013B389D013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90DC3F2B-0FDF-4BDA-8D63-31A9815989D7}"/>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DABC9976-D853-4A15-93A5-2B1BD668D9A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82F244E1-13EB-4276-B4FE-E3649F2CD9BB}"/>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A3F38804-B107-4585-A254-48FD658B7FA3}"/>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C0C539D6-5A59-4B78-8790-B3ECE6CC15A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E90C4732-9E5A-4ECC-BF53-AE6C1B31918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CE166EF3-FBA2-4D27-A4D1-AA33E9057828}"/>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BE292A3A-8E45-437D-8EB0-6F447EAA5C3A}"/>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E9E5A3F9-0EEC-4532-9486-B2761B16956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98EEFCE2-4AD1-4BCE-B22F-1ED1F9015E8C}"/>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3675DC14-A1BE-4E42-BBCE-41BC09F7B5C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0675193F-14FA-4160-A32A-8DD82CB12F19}"/>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75CB166F-7BD3-4997-9E23-65DBC81A7598}"/>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54925E43-4673-408A-B4CC-8C8A7747FFDF}"/>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BF99AC02-FB18-41A4-AEFC-24A081D09D5C}"/>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F0B30A21-E7E4-448F-8C78-94FBA42E1198}"/>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9C234212-5F07-4AE3-B54B-46A5A309843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C5CA2A91-1379-4BE3-9D20-5A089FC7EED4}"/>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4A74939C-8AC4-42C1-BE23-AEFDF6C2673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8CA842CE-8648-4382-A3E3-A6FF4AA32A7B}"/>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6427923D-64A3-408C-A2F7-4F389256EFEF}"/>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059CDCC0-3043-4718-B93C-4B07EE2BC816}"/>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7F0A992E-524D-46E3-981E-8413A4E0788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B3AA95F0-10A6-437C-A0A6-A58D36AF92AC}"/>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03D7A0E2-7E50-4F74-8801-2BDDBB36D7E6}"/>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164A9350-2B42-4B1D-8E88-B835ACEE99B4}"/>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07E57F73-F479-41EB-9339-3F0DE00AFCA2}"/>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8177F85D-F67F-41B0-A569-53620F09DD5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AB36FD87-5D92-4ADB-B83F-5686B470632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A1F3A929-46B0-4955-8D7F-49507C32E86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612546E0-EC1D-46D2-9A8D-455F1ACA3357}"/>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AE9B70C9-1064-4D48-89EE-0F4840537B22}"/>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1B74D285-060F-4F73-95EB-A78DB18C34BA}"/>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DDD5B01C-5E27-4B4A-94E1-E1DD3B941C0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E7A52D25-2E73-4095-8180-99B20B19E4E4}"/>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2EACE5E0-B73F-4582-ACFC-8F2E067EA3F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F5FF2AB9-5731-44C7-A4BC-953F1E6649A8}"/>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340B7879-8481-4051-A118-51FF15201E5B}"/>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4DC0BC38-69F4-46A6-A57A-D002FAAD71D5}"/>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58E37735-71F2-4E3E-979E-827BD5DB96F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2EA60A8E-3120-4C00-883F-F4968259F880}"/>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38CB48F9-6199-48B0-A5E3-4E7BE6E57D8F}"/>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694D5CA2-E43E-4C3C-A141-BB5F4EF15128}"/>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E8C5E718-74B8-43B6-8122-32CFCDA2736F}"/>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37635207-F712-477D-BD9E-EAD3622130AF}"/>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8AEAD758-9DFF-4753-BD8C-67726EAC1199}"/>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AF91D4A6-CC9B-493E-BB23-EB4CB16ECF80}"/>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1D93D3E7-E408-4B38-BC23-92767D529DFC}"/>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3CE625D7-8359-45E7-AEAA-21578FFC9E1B}"/>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9355F72C-0DD4-44B8-9A1C-DF5733253B94}"/>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E9DF330F-4685-4B8B-BCC4-BE61475E62F3}"/>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88E5E33D-B1F9-4B67-94E4-0390D5B4AAE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B9205AC0-45D4-4F96-B800-50954F91BC54}"/>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A1F9A753-6E50-4F21-9659-D0737C2A962B}"/>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2D42D0A9-17AB-4670-ADB7-B41854FA9B99}"/>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762F5269-C624-4B1C-A6FE-0D59BA314B06}"/>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BEFAA600-018B-4E2B-975B-E68C67D61D13}"/>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42D1B194-69C9-427B-B9F3-E5C515708DAA}"/>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BFDC772A-1C85-4C7D-97D4-26656F5EC29A}"/>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6B7F33AB-B93E-4956-9F20-91093CEE02B4}"/>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98ED8599-7510-4877-9C0A-D733EF9B85BF}"/>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5A3D4834-1D1E-42A1-9AAB-73451B3987F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10148FE7-0B4C-4816-9CA5-6316C2BBA76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B77BC611-81B4-49B5-ACD2-F0FF8A87A58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947753CC-5901-4961-966F-EEB61E43D0E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81B1784E-043A-49BF-9D75-DEEFE5D871A7}"/>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92FAA845-9035-4FFE-BEDE-9303661C7FED}"/>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E3A96922-EC86-4EF5-9122-3D828F72F7B6}"/>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8A521A00-DF90-46A0-A9BA-D094FD6514BC}"/>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9A6083B7-4D57-4891-BEA5-EF99938B01F0}"/>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F08C09B6-C704-4862-A930-11B637DE01D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FE23CE90-9153-48D8-8889-C3CD96790D4B}"/>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69E59562-AA95-4E40-9A54-5AA614597FF7}"/>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146F4D00-9B48-41FE-8662-C48EE1ED9C7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4D6710B5-4BF7-4D30-8561-B6B97575CC2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67103C07-E948-403B-AA76-EE1B3E4D867D}"/>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1712772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descr="Gold Texture Background Image">
            <a:extLst>
              <a:ext uri="{FF2B5EF4-FFF2-40B4-BE49-F238E27FC236}">
                <a16:creationId xmlns:a16="http://schemas.microsoft.com/office/drawing/2014/main" id="{34448F28-FE06-44CA-86FE-27CC49C5CF6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27</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GB" sz="3200" b="1">
                <a:solidFill>
                  <a:schemeClr val="bg1"/>
                </a:solidFill>
                <a:latin typeface="Montserrat" panose="00000500000000000000" pitchFamily="2" charset="0"/>
              </a:rPr>
              <a:t>Một năm bắt đầu bằng mùa nào?</a:t>
            </a:r>
            <a:endParaRPr lang="en-US" sz="48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4027319"/>
            <a:ext cx="2344975"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Mùa hạ</a:t>
            </a:r>
            <a:endParaRPr lang="fr-FR" sz="4800" b="1">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092432"/>
            <a:ext cx="2344975" cy="523220"/>
          </a:xfrm>
          <a:prstGeom prst="rect">
            <a:avLst/>
          </a:prstGeom>
          <a:noFill/>
        </p:spPr>
        <p:txBody>
          <a:bodyPr wrap="square" rtlCol="0">
            <a:spAutoFit/>
          </a:bodyPr>
          <a:lstStyle/>
          <a:p>
            <a:r>
              <a:rPr lang="en-GB" sz="2800" b="1">
                <a:solidFill>
                  <a:srgbClr val="FFC000"/>
                </a:solidFill>
                <a:latin typeface="Montserrat" panose="00000500000000000000" pitchFamily="2" charset="0"/>
              </a:rPr>
              <a:t>Mùa xuân</a:t>
            </a:r>
            <a:endParaRPr lang="fr-FR" sz="4800" b="1">
              <a:solidFill>
                <a:srgbClr val="FFC000"/>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46459" y="3985569"/>
            <a:ext cx="2471548"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Mùa thu</a:t>
            </a:r>
            <a:endParaRPr lang="fr-FR" sz="4800" b="1">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8" y="5096869"/>
            <a:ext cx="2397365"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Mùa đông</a:t>
            </a:r>
            <a:endParaRPr lang="fr-FR" sz="3600" b="1">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F2781B77-4163-473C-861B-EEBC5A7D30C6}"/>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209354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repeatCount="indefinite"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500"/>
                                        <p:tgtEl>
                                          <p:spTgt spid="31"/>
                                        </p:tgtEl>
                                      </p:cBhvr>
                                    </p:animEffect>
                                  </p:childTnLst>
                                </p:cTn>
                              </p:par>
                              <p:par>
                                <p:cTn id="8" presetID="1" presetClass="mediacall" presetSubtype="0" fill="hold" nodeType="withEffect">
                                  <p:stCondLst>
                                    <p:cond delay="0"/>
                                  </p:stCondLst>
                                  <p:childTnLst>
                                    <p:cmd type="call" cmd="playFrom(0.0)">
                                      <p:cBhvr>
                                        <p:cTn id="9" dur="2657" fill="hold"/>
                                        <p:tgtEl>
                                          <p:spTgt spid="37"/>
                                        </p:tgtEl>
                                      </p:cBhvr>
                                    </p:cmd>
                                  </p:childTnLst>
                                </p:cTn>
                              </p:par>
                              <p:par>
                                <p:cTn id="10" presetID="32" presetClass="emph" presetSubtype="0" repeatCount="indefinite" fill="hold" nodeType="withEffect">
                                  <p:stCondLst>
                                    <p:cond delay="0"/>
                                  </p:stCondLst>
                                  <p:childTnLst>
                                    <p:animRot by="120000">
                                      <p:cBhvr>
                                        <p:cTn id="11" dur="100" fill="hold">
                                          <p:stCondLst>
                                            <p:cond delay="0"/>
                                          </p:stCondLst>
                                        </p:cTn>
                                        <p:tgtEl>
                                          <p:spTgt spid="20"/>
                                        </p:tgtEl>
                                        <p:attrNameLst>
                                          <p:attrName>r</p:attrName>
                                        </p:attrNameLst>
                                      </p:cBhvr>
                                    </p:animRot>
                                    <p:animRot by="-240000">
                                      <p:cBhvr>
                                        <p:cTn id="12" dur="200" fill="hold">
                                          <p:stCondLst>
                                            <p:cond delay="200"/>
                                          </p:stCondLst>
                                        </p:cTn>
                                        <p:tgtEl>
                                          <p:spTgt spid="20"/>
                                        </p:tgtEl>
                                        <p:attrNameLst>
                                          <p:attrName>r</p:attrName>
                                        </p:attrNameLst>
                                      </p:cBhvr>
                                    </p:animRot>
                                    <p:animRot by="240000">
                                      <p:cBhvr>
                                        <p:cTn id="13" dur="200" fill="hold">
                                          <p:stCondLst>
                                            <p:cond delay="400"/>
                                          </p:stCondLst>
                                        </p:cTn>
                                        <p:tgtEl>
                                          <p:spTgt spid="20"/>
                                        </p:tgtEl>
                                        <p:attrNameLst>
                                          <p:attrName>r</p:attrName>
                                        </p:attrNameLst>
                                      </p:cBhvr>
                                    </p:animRot>
                                    <p:animRot by="-240000">
                                      <p:cBhvr>
                                        <p:cTn id="14" dur="200" fill="hold">
                                          <p:stCondLst>
                                            <p:cond delay="600"/>
                                          </p:stCondLst>
                                        </p:cTn>
                                        <p:tgtEl>
                                          <p:spTgt spid="20"/>
                                        </p:tgtEl>
                                        <p:attrNameLst>
                                          <p:attrName>r</p:attrName>
                                        </p:attrNameLst>
                                      </p:cBhvr>
                                    </p:animRot>
                                    <p:animRot by="120000">
                                      <p:cBhvr>
                                        <p:cTn id="15" dur="200" fill="hold">
                                          <p:stCondLst>
                                            <p:cond delay="800"/>
                                          </p:stCondLst>
                                        </p:cTn>
                                        <p:tgtEl>
                                          <p:spTgt spid="2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7"/>
                </p:tgtEl>
              </p:cMediaNode>
            </p:audio>
          </p:childTnLst>
        </p:cTn>
      </p:par>
    </p:tnLst>
    <p:bldLst>
      <p:bldP spid="31"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110355F3-3D4C-4646-990C-00E702E6622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446" y="6169"/>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28</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1077218"/>
          </a:xfrm>
          <a:prstGeom prst="rect">
            <a:avLst/>
          </a:prstGeom>
          <a:noFill/>
        </p:spPr>
        <p:txBody>
          <a:bodyPr wrap="square" rtlCol="0">
            <a:spAutoFit/>
          </a:bodyPr>
          <a:lstStyle/>
          <a:p>
            <a:pPr algn="ctr"/>
            <a:r>
              <a:rPr lang="en-GB" sz="3200" b="1">
                <a:solidFill>
                  <a:schemeClr val="bg1"/>
                </a:solidFill>
                <a:latin typeface="Montserrat" panose="00000500000000000000" pitchFamily="2" charset="0"/>
              </a:rPr>
              <a:t>Loài vật nào dưới đây vừa sống trên cạn vừa sống dưới nước?</a:t>
            </a:r>
            <a:endParaRPr lang="en-US" sz="32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4027319"/>
            <a:ext cx="2344975"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Cá cảnh</a:t>
            </a:r>
            <a:endParaRPr lang="fr-FR" sz="4800" b="1">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092432"/>
            <a:ext cx="2344975"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Ếch</a:t>
            </a:r>
            <a:endParaRPr lang="fr-FR" sz="4800" b="1">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46459" y="3985569"/>
            <a:ext cx="2471548"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Cá voi</a:t>
            </a:r>
            <a:endParaRPr lang="fr-FR" sz="4800" b="1">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8" y="5096869"/>
            <a:ext cx="2397365"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Lạc đà</a:t>
            </a:r>
            <a:endParaRPr lang="fr-FR" sz="3600" b="1">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13CB0318-EB5D-44F8-A685-4252E4B53644}"/>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381C3272-7E22-44A2-AD68-1E839F1742EC}"/>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AA7EB0A0-2DF1-440B-9ACB-4BBE77A472BA}"/>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B176444C-CCBF-455D-9575-793063645873}"/>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18904E92-01F6-44AA-9E66-309F3D316D5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816800B0-14FB-4F08-B6D4-FB6A651DD05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679AC23B-186D-4F4A-BF72-BA394BBBFA7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9629EEA8-41BD-453E-86AC-75EAC49615BE}"/>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CE0CBBCB-D684-4A3C-A5A2-93C0795EC013}"/>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88594DCB-071D-44B6-BB8F-65174D4F28F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5E2F4A60-7923-4FF6-848E-213E7C5C4DB4}"/>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AD0AD245-4F2C-456D-9533-5E4B6367AFA1}"/>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1596333C-4662-4898-9767-339640528F8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BDD4402D-9D67-4F8C-8D18-BD11EEA5C665}"/>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14E0F24D-3C5D-4A6A-B2B4-E5EB8B686644}"/>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4AA5E783-0214-4294-8A65-3D60BB3E7812}"/>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92F88B16-3A68-4636-874D-4F108A7E0BE4}"/>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17C917F3-E9D3-489E-9D01-04FB31BCE358}"/>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BD55E061-F8EF-4AB2-A1FC-831E2027F457}"/>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7517D09B-A4C7-4112-B177-5FA1BB0D374C}"/>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58F1CF0D-9828-4641-AD74-4F59EE8E8B1A}"/>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3ED98CF6-4B6A-4B75-BD9A-12ACB8B3839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3EB5CA59-6722-4DA8-A912-9E62F3F3C3F1}"/>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83EABF58-7912-46BC-965D-9DF0F4D84DF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A0F9C19C-CC69-465F-A707-9BE3665E074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8DE68FAE-707D-44EE-B85C-33B47F3A1109}"/>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14791814-633D-4CBC-9427-B86A7077093C}"/>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6FDDE928-121F-4380-B871-D1EF5F0E03A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5264BE8A-4A50-4205-9185-78D4959DDEB5}"/>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287458C9-6AE7-4B41-B9B4-5E20B7F8908C}"/>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2A5B2477-6928-4B56-B9AA-E218817A3C2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4775DCA8-5742-4D51-B837-B08BF288D685}"/>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DB1AD969-21A9-4253-9EA4-1F697A876D37}"/>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A7B0B97D-B165-4BCF-BEC1-EF0BD62F7E8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EA279BA1-8F82-4162-9E63-74248FC614C4}"/>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CB315A4F-B342-4849-913F-7799D0CD465C}"/>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06E9448A-A347-4141-8DFD-DF2ABB7F9CBE}"/>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5193B2F9-D764-4DB5-833A-D58650AA11C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40625165-0D8A-40BD-B8E3-06B9F7F801C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468A8861-C138-411B-A2BF-7B5BC0E9133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C48D36C0-9615-48F1-B0DF-824617E7583C}"/>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A7EBDD72-935B-47E6-99E4-CE34FC1E99D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E14E75A6-84E6-4836-AA77-635B1E40CF36}"/>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39C92A34-DA70-4700-ADB6-DC87C6CAB35B}"/>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9D880467-9B76-4E3C-BB38-68D28BEF593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937F236A-6104-4B0B-A463-2168C33FA167}"/>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8F9A1220-4F36-4FC3-A4F9-66EC9AB8ECA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367BA727-9859-4E2B-9847-72DEA796C17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927B7AF7-552E-499A-932A-5CDDB0B98620}"/>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AE8AA60E-07D0-4411-8BCB-3B55729A279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CC35E9AC-C233-4A36-B2A7-DAF26CAF9999}"/>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3738C988-0D98-47AF-929E-381BD687D654}"/>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CC3726A5-1546-4294-82B3-7F6D4E30DE2C}"/>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1DDE5E12-0DF4-4A6A-A5EA-8928757B7C96}"/>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84E9FA87-8C5E-4899-B48C-368BFEB52266}"/>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61124B82-3EEF-4E39-98FA-D5D6BFE11E4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711CE195-F2F7-4BDD-9619-2103001EF30C}"/>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5DCF9DEB-3D2E-46BE-B012-ACED853B184F}"/>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CB415CB4-13B0-42BF-9767-E608B481C28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35EC6DDB-F1C6-4607-AF6F-3351E90B8078}"/>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22965B87-3205-4F75-872E-DA19231BE8C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14FB2B3A-E529-4BEA-8CF1-8FBF97B80CC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E722B071-FEC9-46A8-B094-279DF0DA2F81}"/>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0BBD4B27-5969-4DED-A3D0-B988AFB9A6DC}"/>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B3390EE4-7401-4D42-92B2-CA2815FF5549}"/>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6F77FCC6-01AD-4261-B4D1-31F22E771DC6}"/>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5AA99208-4D77-4A82-B609-99EF58F33D1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032C72A1-38F1-465B-A350-3D15072B9A12}"/>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D6E16D9B-5F69-4552-916F-562C1EFF9B23}"/>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24DD82AF-E6D7-46B1-A859-AA297C98934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7DF861C6-101F-4641-8469-3C37280F9891}"/>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E52E788D-D34C-4C2F-899B-9A1945BCE082}"/>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C2D983F1-57E2-4442-A7CA-F2B37D3696E1}"/>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9A28FC5F-6065-4148-B7D0-7F2B81246C3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1166134F-7900-4F59-8C04-333C9FE77D15}"/>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E6194391-CC00-46E8-8431-64EF8332F4C6}"/>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08BF9BBB-BF3E-469C-816D-6D2BA2F9D5B0}"/>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4CC87A6B-9EF9-443B-AC12-87D9AA72830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F772488C-7501-4F41-B8F8-6A3BA6A33D2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DB01C53A-0685-46B5-885F-C5E6291E8C27}"/>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7C4F743F-1BCE-401B-A242-9C2C80B22D1B}"/>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DBFE7134-CF78-4DFF-8175-1B6B90537CF4}"/>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7BAFC020-C156-4030-9878-5B8050024C52}"/>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8EB47370-E0DA-4A60-A2BC-3BC117E72A0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32E44B15-6553-4E85-86A6-4639C04BFD4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55ABF8EF-3A66-435A-99B3-F270D091F34A}"/>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E3FA4694-83ED-4756-A9BF-48AA400D738D}"/>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1D100B5B-503E-4022-9C6B-A3627135BE6B}"/>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F52FA5C5-FB17-43C5-AC55-9E90EA49E731}"/>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B8F7CC7C-6E39-4375-8E40-D062CCF4D36A}"/>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DC29EC80-C8FC-45A8-B5B7-5A6FAD70B21E}"/>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6B7C0EC3-2E2B-4B6B-A620-A26FFFCB095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6E45548C-8506-4635-B68D-CF601FC33D83}"/>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0C14C25C-3A05-426B-979E-C2A278A3EE0C}"/>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764415CD-EA40-4916-8874-5CA08D72286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37936D95-2CB6-49A9-95E4-4433464D5BD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23D447CF-66B2-4391-B690-1B93FB1AE9BB}"/>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6A8FE478-FA77-420D-BC7C-02B239F00528}"/>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041A0FF2-3488-4E6A-B5DE-2DBD80C48BAB}"/>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E839DF52-68C8-4D30-8FEB-B0D25DC41FC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D1ACEC1E-E6FB-4C43-84CD-2EAEE8DB4D9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68363DEB-1CF1-470A-A5B4-057E583C4D7C}"/>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CDE5CBBC-7960-41F9-A212-3733258B20AF}"/>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8E1FB1F6-A264-4430-A043-A9619237B18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AFD7A1B0-D0B6-44A8-906F-B48EBAAA9D78}"/>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76EBCF34-A40B-4D80-8461-4D41AFC5B60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9F887F22-4A27-4D4C-8758-D8EF6057372B}"/>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335BAFB3-11EC-4B09-A193-F55CBCCB6B31}"/>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B922E13A-555D-409C-98AD-F80EE3208BC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9998DE3A-1AFC-4394-862D-20DB6CA690E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E8825DB2-AD07-4F13-88A0-9CC1758C211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735B338E-8437-44C6-8283-1D42ECDC766C}"/>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ADCC1468-189B-4139-9B3B-D1F33A191D6C}"/>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2CFEAEF4-0C2D-4CA5-AE15-C5CBF4F43C13}"/>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F3697AB1-D680-498A-B2F8-9CC3ADCE805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FAB0B4E3-612F-49BA-A89D-003A648210F0}"/>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8305D18F-E8C7-4EF5-B7B3-9E011F05EF17}"/>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2A8E145F-7039-4688-BC75-0ECDF951019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39396EA1-0CBC-49A8-AAEB-8690AA4C7376}"/>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BCCEEB66-CB49-4C51-8A89-0AC402F61367}"/>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B2E61DBC-74B7-4CB3-AE46-A58F4C7B93A0}"/>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DEA47251-389D-40A4-8941-C6EA2BBDAA6A}"/>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5E04CF77-FC6E-43F0-838C-064BF5B9E8D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FD5F52AE-136B-4AEF-BF09-E36EC5F8A5AF}"/>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F47DF77E-34CB-484D-A458-79E3A6ED1CB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3F63642F-9551-4DE3-90A1-EFF8A16785A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E6ADE37A-F63B-4CF7-AF47-010757C22B1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AD938C7E-BF56-4F97-B37B-7CCC92E76F29}"/>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72F57EBA-71BF-4AD7-B65E-5870C692FE0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DAFC946A-4C56-4F33-BAF3-276DFD30CD9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C69CA3EC-5AD1-40EC-8D35-521175F27CFC}"/>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01D5B301-ACD1-417C-AEBF-6F2840AF22B4}"/>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8DF01286-654C-4C50-97BB-2CFD7C6DA88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F0BB8525-8634-4BF4-B575-70888EFF4BCC}"/>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DC52D385-5F54-48A3-B1A3-A6EF32524EE7}"/>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05B5DECC-C7FA-4D19-8E6E-E26C65846068}"/>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1E0E7C01-CAF8-47A1-97B3-EA81E6464C29}"/>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F5E48177-63BB-47F8-8053-2776D2410EE1}"/>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3A03C19C-C953-49BD-A73E-342AEB129D9C}"/>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050FDEC0-62BB-4492-8AA7-BCDA9EC7A0C0}"/>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FD42D750-5AC7-454B-8354-ACD43481CA46}"/>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67C5DAF0-AA69-4ADB-ABD4-176B9627D52B}"/>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C226FD92-D143-4F1A-840B-DB47EE9C67CB}"/>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77816652-9F3C-442F-9F81-AE96DBF653F5}"/>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9C44A070-D5FA-4E05-9B40-0A6D88B3E5B6}"/>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3DE49B0D-4180-4191-8A84-CA64064AE6F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CD3282DA-ED31-4616-AD13-DDACE3B5FD0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E18D0A62-DBC9-4CB7-9076-5F12ECA686D1}"/>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FDD09543-5EF9-41D9-8113-DA18C8F1CF65}"/>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FC30B23D-A411-4DCA-8BA8-7A9A1B74E34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1B72E997-B672-44D4-92E2-A5FCB1168F95}"/>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4AD167AE-AFA7-467F-AA38-37927A81E562}"/>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56CF16DC-DCC2-4680-8F97-88067EBC78FD}"/>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92B7179D-0B33-4A5C-B890-06044320F0EB}"/>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26A5F503-BF26-4418-A736-38B277DB9B75}"/>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9B6C7356-12BD-4BD3-91E0-5808D068F9B4}"/>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BA1942A2-A1E0-4AD5-AD62-C606F6B09DC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B8F93785-2C50-4F58-AAE2-D87E7FDDE243}"/>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701499E2-907A-46DE-99D1-9898164C1D20}"/>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D33F8B05-E4A3-4563-B788-AE1E33B34A6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57F52715-1F4A-4637-BAAE-B1B5E0C7979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C5FCEB97-DBD3-4E9A-8111-18555D99C019}"/>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0FF44242-18EF-407E-A0F0-7EEB705D0425}"/>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C3EA168E-CBF9-4780-BA06-D6B2216D3E20}"/>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D21FEE86-70E6-4649-9EE2-1398347FB0FB}"/>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5821B4D5-EF3C-4A08-B970-853A10CF2C7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23C9F065-F5DF-4072-BD6F-DC81BF486D9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317C7648-F0CC-41CE-AB28-AB879609C223}"/>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858A1FE7-F758-4B21-9A19-50D2EDADBCB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9718BAE2-BD8C-4BC6-8CA5-61144DB5B90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45BF2EB2-A87D-499F-A790-A1AF5DD3AC40}"/>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3F701DF3-84EB-4F6B-ABEB-6DA1A67C4408}"/>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6A2CC7F4-BD41-4D36-9CC1-931A17AF6125}"/>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30F248DA-2AAE-4DFA-8ED1-6873DEB52C10}"/>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08510A94-4849-41DF-98B9-F26F3EB845F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D0C35B26-6B78-4E4C-AD70-8E42791E3DF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6DDE8F32-A1A8-401C-9ED1-CC1C962B8C9C}"/>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8AA59E3E-BB68-4286-81B1-1FB81A47FA23}"/>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D7337EAC-4582-4B1D-B58E-4FA5BBEA6C30}"/>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9C21A426-DE09-482B-8EA5-D9A9A81B516B}"/>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3C153FC6-D7C1-451A-B02A-CB2D2270CC61}"/>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E068CF20-0CC1-431D-9C82-9B968A97D902}"/>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95D7F3EB-34E2-4397-BD7B-B200CC09612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755E3ED1-3DBF-44A3-B921-B6EFD43FC1C7}"/>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30AB1B0E-E230-4B67-9A4E-6F1E3008B40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0E0B3BEF-237C-40DF-ADF5-74AA910EEBF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9DAC2910-A176-46BE-81B6-9F99E33CAB01}"/>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95349C10-7D9A-495A-B2A3-1E20F0265D87}"/>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438965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descr="Gold Texture Background Image">
            <a:extLst>
              <a:ext uri="{FF2B5EF4-FFF2-40B4-BE49-F238E27FC236}">
                <a16:creationId xmlns:a16="http://schemas.microsoft.com/office/drawing/2014/main" id="{4ABB1CD0-DC59-47E9-85EB-97144CBB7FA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28</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1077218"/>
          </a:xfrm>
          <a:prstGeom prst="rect">
            <a:avLst/>
          </a:prstGeom>
          <a:noFill/>
        </p:spPr>
        <p:txBody>
          <a:bodyPr wrap="square" rtlCol="0">
            <a:spAutoFit/>
          </a:bodyPr>
          <a:lstStyle/>
          <a:p>
            <a:pPr algn="ctr"/>
            <a:r>
              <a:rPr lang="en-GB" sz="3200" b="1">
                <a:solidFill>
                  <a:schemeClr val="bg1"/>
                </a:solidFill>
                <a:latin typeface="Montserrat" panose="00000500000000000000" pitchFamily="2" charset="0"/>
              </a:rPr>
              <a:t>Loài vật nào dưới đây vừa sống trên cạn vừa sống dưới nước?</a:t>
            </a:r>
            <a:endParaRPr lang="en-US" sz="32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4027319"/>
            <a:ext cx="2344975"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Cá cảnh</a:t>
            </a:r>
            <a:endParaRPr lang="fr-FR" sz="4800" b="1">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092432"/>
            <a:ext cx="2344975" cy="523220"/>
          </a:xfrm>
          <a:prstGeom prst="rect">
            <a:avLst/>
          </a:prstGeom>
          <a:noFill/>
        </p:spPr>
        <p:txBody>
          <a:bodyPr wrap="square" rtlCol="0">
            <a:spAutoFit/>
          </a:bodyPr>
          <a:lstStyle/>
          <a:p>
            <a:r>
              <a:rPr lang="en-GB" sz="2800" b="1">
                <a:solidFill>
                  <a:srgbClr val="FFC000"/>
                </a:solidFill>
                <a:latin typeface="Montserrat" panose="00000500000000000000" pitchFamily="2" charset="0"/>
              </a:rPr>
              <a:t>Ếch</a:t>
            </a:r>
            <a:endParaRPr lang="fr-FR" sz="4800" b="1">
              <a:solidFill>
                <a:srgbClr val="FFC000"/>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46459" y="3985569"/>
            <a:ext cx="2471548"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Cá voi</a:t>
            </a:r>
            <a:endParaRPr lang="fr-FR" sz="4800" b="1">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8" y="5096869"/>
            <a:ext cx="2397365"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Lạc đà</a:t>
            </a:r>
            <a:endParaRPr lang="fr-FR" sz="3600" b="1">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B1614B00-62D2-40FD-9497-CF2D230683DF}"/>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2006371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repeatCount="indefinite"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500"/>
                                        <p:tgtEl>
                                          <p:spTgt spid="31"/>
                                        </p:tgtEl>
                                      </p:cBhvr>
                                    </p:animEffect>
                                  </p:childTnLst>
                                </p:cTn>
                              </p:par>
                              <p:par>
                                <p:cTn id="8" presetID="1" presetClass="mediacall" presetSubtype="0" fill="hold" nodeType="withEffect">
                                  <p:stCondLst>
                                    <p:cond delay="0"/>
                                  </p:stCondLst>
                                  <p:childTnLst>
                                    <p:cmd type="call" cmd="playFrom(0.0)">
                                      <p:cBhvr>
                                        <p:cTn id="9" dur="2657" fill="hold"/>
                                        <p:tgtEl>
                                          <p:spTgt spid="37"/>
                                        </p:tgtEl>
                                      </p:cBhvr>
                                    </p:cmd>
                                  </p:childTnLst>
                                </p:cTn>
                              </p:par>
                              <p:par>
                                <p:cTn id="10" presetID="32" presetClass="emph" presetSubtype="0" repeatCount="indefinite" fill="hold" nodeType="withEffect">
                                  <p:stCondLst>
                                    <p:cond delay="0"/>
                                  </p:stCondLst>
                                  <p:childTnLst>
                                    <p:animRot by="120000">
                                      <p:cBhvr>
                                        <p:cTn id="11" dur="100" fill="hold">
                                          <p:stCondLst>
                                            <p:cond delay="0"/>
                                          </p:stCondLst>
                                        </p:cTn>
                                        <p:tgtEl>
                                          <p:spTgt spid="20"/>
                                        </p:tgtEl>
                                        <p:attrNameLst>
                                          <p:attrName>r</p:attrName>
                                        </p:attrNameLst>
                                      </p:cBhvr>
                                    </p:animRot>
                                    <p:animRot by="-240000">
                                      <p:cBhvr>
                                        <p:cTn id="12" dur="200" fill="hold">
                                          <p:stCondLst>
                                            <p:cond delay="200"/>
                                          </p:stCondLst>
                                        </p:cTn>
                                        <p:tgtEl>
                                          <p:spTgt spid="20"/>
                                        </p:tgtEl>
                                        <p:attrNameLst>
                                          <p:attrName>r</p:attrName>
                                        </p:attrNameLst>
                                      </p:cBhvr>
                                    </p:animRot>
                                    <p:animRot by="240000">
                                      <p:cBhvr>
                                        <p:cTn id="13" dur="200" fill="hold">
                                          <p:stCondLst>
                                            <p:cond delay="400"/>
                                          </p:stCondLst>
                                        </p:cTn>
                                        <p:tgtEl>
                                          <p:spTgt spid="20"/>
                                        </p:tgtEl>
                                        <p:attrNameLst>
                                          <p:attrName>r</p:attrName>
                                        </p:attrNameLst>
                                      </p:cBhvr>
                                    </p:animRot>
                                    <p:animRot by="-240000">
                                      <p:cBhvr>
                                        <p:cTn id="14" dur="200" fill="hold">
                                          <p:stCondLst>
                                            <p:cond delay="600"/>
                                          </p:stCondLst>
                                        </p:cTn>
                                        <p:tgtEl>
                                          <p:spTgt spid="20"/>
                                        </p:tgtEl>
                                        <p:attrNameLst>
                                          <p:attrName>r</p:attrName>
                                        </p:attrNameLst>
                                      </p:cBhvr>
                                    </p:animRot>
                                    <p:animRot by="120000">
                                      <p:cBhvr>
                                        <p:cTn id="15" dur="200" fill="hold">
                                          <p:stCondLst>
                                            <p:cond delay="800"/>
                                          </p:stCondLst>
                                        </p:cTn>
                                        <p:tgtEl>
                                          <p:spTgt spid="2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7"/>
                </p:tgtEl>
              </p:cMediaNode>
            </p:audio>
          </p:childTnLst>
        </p:cTn>
      </p:par>
    </p:tnLst>
    <p:bldLst>
      <p:bldP spid="31"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669EFB27-7563-461C-A323-C0E41F328C6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29</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646331"/>
          </a:xfrm>
          <a:prstGeom prst="rect">
            <a:avLst/>
          </a:prstGeom>
          <a:noFill/>
        </p:spPr>
        <p:txBody>
          <a:bodyPr wrap="square" rtlCol="0">
            <a:spAutoFit/>
          </a:bodyPr>
          <a:lstStyle/>
          <a:p>
            <a:pPr algn="ctr"/>
            <a:r>
              <a:rPr lang="en-GB" sz="3600" b="1">
                <a:solidFill>
                  <a:schemeClr val="bg1"/>
                </a:solidFill>
                <a:latin typeface="Montserrat" panose="00000500000000000000" pitchFamily="2" charset="0"/>
              </a:rPr>
              <a:t>Thủ đô của nước ta là gì?</a:t>
            </a:r>
            <a:endParaRPr lang="en-US" sz="54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4027319"/>
            <a:ext cx="2344975"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Đà Nẵng</a:t>
            </a:r>
            <a:endParaRPr lang="fr-FR" sz="4800" b="1">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092432"/>
            <a:ext cx="2344975"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Hải Phòng</a:t>
            </a:r>
            <a:endParaRPr lang="fr-FR" sz="4800" b="1">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46459" y="3985569"/>
            <a:ext cx="2471548"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TP. HCM</a:t>
            </a:r>
            <a:endParaRPr lang="fr-FR" sz="4800" b="1">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8" y="5096869"/>
            <a:ext cx="2397365"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Hà Nội</a:t>
            </a:r>
            <a:endParaRPr lang="fr-FR" sz="3600" b="1">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832B8DAB-1614-4AE3-9BFB-3F14B684EF84}"/>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4D9A21C6-896B-4063-BB04-B6C3B2A2BA2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D9E97FF2-337C-4E91-A0E3-18F9AEC90818}"/>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9C9AC6A8-C3D3-4D03-B5DA-880F4FBAD213}"/>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8B1CDE47-C5A3-4FE6-99BA-9184C9C5B5A0}"/>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0E154C66-07F0-46EE-8C34-93022086F937}"/>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7BA22B07-4742-4BDE-A936-FA1824928BDF}"/>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75EF0533-5692-48A4-AB31-BA2E9BAF32B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B1B443C1-4582-4409-88EE-01E1658930B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65B6A8FB-0A12-4126-90F4-813E15400B96}"/>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DDBF2DC7-3FB3-474D-9886-AAC497CDEFF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C812B8BA-B1C9-4603-B86C-F76CB65134E2}"/>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8C869F01-9DA6-408E-A4BA-FC85F770C39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5387AC5D-FC9E-413B-93D2-6777D199682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69D20FD8-7372-4A67-A66D-3A3429960E97}"/>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C725BCC7-22BE-4DC8-B11C-735F4BE55B4B}"/>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E111E169-0FFD-4EAD-9656-FDDBCEAA0B0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40C5849D-2D38-4329-A8E9-82E2D5B5BC74}"/>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7D7AF982-1EAB-489E-88AE-BE0FFD1EEDF0}"/>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AF12D053-DC98-4BEF-9D84-9435A5C3A600}"/>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C2E6C2D1-D43E-4245-A011-8A2CD0781E1A}"/>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98515C0B-0582-4F80-8189-7779379CD8C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0AE2BC11-B7FB-4BEE-B9DD-18542EBC5C45}"/>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A498CE44-DA47-48DA-952F-D86848AD911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2A6E1CBE-D4C0-4C8D-A6C6-81C79E3B54CB}"/>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3DF8A290-9C53-4AD2-A072-F152BFB86E1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3015BC23-5C64-46A3-8FFE-ABAAD92278A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2B07785B-3D7D-45FD-8D59-1F28E55471FF}"/>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BF81A2FB-69AB-45F2-A12A-DCA78B627A33}"/>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A43163E3-CF11-48C0-817A-99437DAE294C}"/>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F8E151ED-1477-4E7B-9C00-EF9194CD7391}"/>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FC6BE07B-DC3C-416A-8771-47CBFE1570E4}"/>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A7F8ABD5-7765-45AF-863B-D8E6F1B455B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758BD5AE-5354-4294-B5E5-09D2CD88D98D}"/>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5D525C4B-B689-44C5-8201-98E911908479}"/>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87DA254C-B150-46A7-A19A-076D20FEF1BE}"/>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15A0EA39-5564-48BD-91C3-A4F820063EF1}"/>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43919077-9F88-4204-BAA8-DC634F6333E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F394B6D9-CC74-47FA-833D-474423509C50}"/>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B8F3166C-7599-4EE5-86C3-13FD59103F1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F49279C4-1219-4CB5-AD11-8C5EAFBC115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E118D3C1-D7F3-48CA-B53F-37A2E7DC554F}"/>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5255FFAB-17B6-4D48-AD42-9001820AC763}"/>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1EF916FB-DC82-4D40-810D-1F03708FE8E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5EBFD24D-5EAD-4B2D-87BE-931748058374}"/>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897BF58E-C9E5-46FB-96B2-D5B2E22A17A2}"/>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2F4ED310-113E-4130-9644-19475CE361F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9E4EC41A-38DE-4D4D-BFAE-EB3E2520BA7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F30A9A1F-55BD-43A9-8149-7AF1086F9007}"/>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3E35D802-31DE-4E97-BF3A-EDB949CE1A72}"/>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FF3AD11D-D6B0-4491-AC2C-EEC1687B74BE}"/>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90C6EE45-943E-410C-BF3B-5781A4B1ECEC}"/>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C9391B01-7962-4472-9E3C-78D6CF0363E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D223F276-9DCE-4605-8FDD-CB28E65FB0BB}"/>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136F6AB4-832B-4C8D-85BA-F3AE4974C42A}"/>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2BED0442-E2A4-47E7-AA6D-BD27D64F4FB1}"/>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6FE0337A-885F-4D18-B451-9EAAB38C4BD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AAD24598-F130-4677-A9CC-924B14C23FEB}"/>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61429777-9982-44A4-9C96-4075371B49A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C1A7FACB-276B-4A4E-9551-45F43BA5B4C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ED43A092-0DC8-480E-9A8D-F5309C17732B}"/>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F7073AEF-B3FE-432C-86EC-62A0BEDECFCD}"/>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C74A1FDE-07BC-4862-9554-727BA64E660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332BD026-3451-4DB2-920D-6E48C121ECA4}"/>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C29D9AD4-54D4-4DA0-93B8-1F1B21C6D7E2}"/>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1EA4164C-4F45-4FB4-8C35-A4E061A0E82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73DCAFA1-73D3-49F4-B0C5-7CEB0CAB6BB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3A739A3A-7FCC-4175-A558-B470060A2E9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5FA319AF-9D3B-4580-9962-667269BB639C}"/>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04102672-AE97-4290-8251-657AFF74140D}"/>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1E42174E-180C-4893-BEF6-605C3C516D9D}"/>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7FC1E10E-E65D-4752-83D3-DB0174FB02D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A242DDF8-8786-4A40-9E40-0B85AD3389BE}"/>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8E118AB2-BA62-4DC4-8E0F-7A0BEDA117BE}"/>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249E8E0B-7D1D-416A-BB6A-BE1DE9AF265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C63C3C8A-7D44-4D49-8301-CF6A07760C75}"/>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D98966F3-126C-439C-94C3-C94CE0A43713}"/>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44658627-525A-4C4C-832C-F063D5E3548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26494912-1F55-4B95-BC2A-355012DDC912}"/>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7AE78866-64BA-448A-B08F-BC24C0EB92F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03448F3C-5AB9-40CD-B8B5-32B23DF7159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F49854C1-B8E1-4202-93D7-121D256E6EC9}"/>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F6A213D4-F023-4C68-BD52-A8C696BB983F}"/>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592FE49B-AF86-474D-84EF-9AE0658E736F}"/>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B944FEEE-4BD7-4892-9563-68F388957D98}"/>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8AC289ED-C1D3-41C4-A908-92D9394CCABD}"/>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266897F8-82A7-474E-83EA-EA8B86A0992B}"/>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6F78B000-922E-4B51-8F3C-1AC2C6CAF9E8}"/>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CC6692C9-1D30-4BA3-8C31-465FAFBDBEA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DE99B3F4-961C-4E1D-A634-8BA10E8C1B1B}"/>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87AA4077-5AC8-4C7F-8884-E5670474887B}"/>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ED8A6A11-71F3-48FF-B27B-6D70DEDDAE47}"/>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11FFD0E8-9B55-4B11-A67E-A27BDD8E4DBC}"/>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384E1DA1-36BA-43FD-875A-7BAADFC45EFA}"/>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3B01E233-E86E-4BA8-BD38-62BC1DFBAD11}"/>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90C9CA20-5548-47B2-9295-41DF333566A6}"/>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DFD66CF5-8CB7-4086-9902-C42B45E601DD}"/>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D3D57136-90F7-41C4-9C9A-E6A2E388073A}"/>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4621F81F-2563-480F-840F-3FFB02690A10}"/>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98662C46-42E9-4A1C-81DC-CEF3D940CE2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BD5216D0-8449-467D-8921-A3CD1640D3A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1CB2E092-9C57-4444-B3AB-320570E85E11}"/>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FC9153A5-DCBC-4118-BF32-8F413B731B59}"/>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4C0E62C5-F39C-45E2-A555-8CAD9B179669}"/>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180C10EF-7936-4C73-87D7-5502539ACE30}"/>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F852AA73-E1A2-4B5D-841E-D947DA92F073}"/>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F4C4E0F7-C90C-4620-84E2-8150E38D8818}"/>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6ECB69F3-62EE-4BB4-ABFC-375FD971EE6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35BAD133-0935-4624-A525-47FE5BAC2C3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BDBC827D-E1BA-4302-BC2A-CB6EEA2016B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5A19E022-A89E-4732-A453-01C195B8EC8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FF1E5DDE-3724-4B0C-B44A-2B12E39D768D}"/>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FBF224AD-8A62-4077-8A96-5838E1589F70}"/>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C99BECF5-B991-4DC0-AF5D-B3D58EFEC445}"/>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31496124-A964-4862-B67D-66F3685AA27F}"/>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381984F7-055D-4F73-A2C9-6DC2CED90807}"/>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3A0EB956-783F-48B2-896D-A45DD9CC709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B3964164-CF0F-48B6-8C20-89CA53074D8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27CC642F-0F66-4B37-ACAC-4092B6A2D069}"/>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571E97EB-908A-40CF-B0E2-BBE865A52253}"/>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C35DC046-6B5F-45FB-BB6F-9E8474BB6C4C}"/>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552A23ED-9DF3-4F34-B5C8-FE0260421EB7}"/>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4A39310A-7A23-4702-9D0E-84C02F82F7E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16EF9EF6-B227-4102-968F-23EEA15FC15E}"/>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A7064CCC-F1FB-4389-A9A2-570276C19175}"/>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70BB33DD-A416-489C-B49D-21B2A3B1D58B}"/>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BF32EB12-DAA2-4908-A3D2-ECB8B3ED9257}"/>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1711DA24-4E2A-41B6-BD49-D920B6CFD8F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89F90E33-C8D3-4C34-A47B-250A4E500C36}"/>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023EF5A3-2BF5-4CC3-AA36-D9735398F2A7}"/>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3D6AE184-3F6D-4BCC-B168-AD82BE23523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F18E3645-869A-47DF-910B-E9E190F5111B}"/>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1C2EEDAE-A845-496C-B26B-7B96DBB866A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3BF74896-8C36-4C2D-8529-BC8798461C9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130F100B-7ABF-4CE1-9ED6-E3A18E368E4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DF419C4D-9EB3-41FA-84CE-05A239BD589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E881D420-2552-45EB-AB14-2BCD1C027D94}"/>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125F0733-F50A-4ED2-8978-F7644268E3E8}"/>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F3BA4861-300D-4030-BFDC-86BA3264AD1E}"/>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D87C4ACC-6E3A-4597-92FF-5F8ED4BCB122}"/>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3EBFAE3C-1679-4935-8D15-25068BDEA001}"/>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B5239471-5150-4746-A7D5-D51D53A42CCB}"/>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624A3495-F365-4BA7-A19D-E1BB7DB15D55}"/>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A79B21A5-FBF3-4236-9724-488C91DD64D9}"/>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E1D5F11B-2561-4716-870C-CA304E97287C}"/>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06CFC3C1-4630-4911-B687-5C759A73EB5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0378CB5C-C7FC-4B6E-B327-9EEAF95A0266}"/>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0C9804AF-1971-4D3E-BC68-79AE52CFE01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F3F0E724-FBF2-46C3-A8A7-464EA74B146B}"/>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3EC10DE3-E48D-4FD4-A511-3EE90F5E7039}"/>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AFB71C15-4C93-43F2-84BB-FDD330CB0FBA}"/>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A21870D1-338E-4DD4-8952-B26AE6B3525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F6DF6B14-DC02-4047-9B56-9579771BB6B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A5E9DAC4-F296-4F0B-9B7E-3F04255760BE}"/>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47B42F58-E792-432F-A631-ACC493E14120}"/>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37FD6BE6-2491-4D41-946C-59768FF715B3}"/>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FC9B9BBD-1DFA-4BB7-BA16-EB68AC4FDC4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85116CB5-A164-4DF5-9D3B-C0F98D643033}"/>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3BC61B9C-716F-4528-ABD8-76D97EF117B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50EEA820-8813-4D40-8C83-5777276D5A14}"/>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EBF30AD3-232D-4169-977B-1C65B2B67E0B}"/>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78EC459E-2D0D-49A0-85D4-374DDC7079ED}"/>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6D7A3E77-F5C4-46B6-9770-1044D843D990}"/>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2B484811-4B0B-4C42-8CF6-3279F9DAAB82}"/>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F2EEAEC8-5B3C-459E-9D04-7B5B7AA423C1}"/>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64372BF0-188D-499D-9E54-2A49B440FFC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1A539116-6146-4149-BF63-7DB3C1B326B3}"/>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FFF49D72-EE14-4580-891E-66EDDEE4F80C}"/>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92F95F73-0A25-41F7-8944-CD8BBC0EB28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FB48D229-C9CD-4140-8A6E-20E39CD2754F}"/>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067684FA-B7E0-40E7-9507-3FB30504DAA9}"/>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ABF60C3A-0C84-4E13-911C-87FF1103F64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3B99E873-CA26-45E8-98B4-4CF7BDDC1001}"/>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8F74BE65-DBD6-4190-808E-39CDFDF52470}"/>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5106C515-9172-4534-BDAF-5F922F71AB3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951F92AB-2F6A-450B-AC51-4921E451C020}"/>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56DB12B0-D375-4AF3-850E-09691B6C482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D50E6D75-69CC-43E2-83E1-2545A3EE465E}"/>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9FB8D2EE-4C5A-4D5E-A336-94828A24CFD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BC1A69FF-6AAD-46E1-B477-BF0293B1FFA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96DFB549-F617-4857-A13A-0B826ACB4A87}"/>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1C6FEDF6-5609-4E26-9DFB-9F46E628207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C34FF58E-9AA6-4FDF-A5A5-EEE9C8654285}"/>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34F6789D-9FFC-4BA5-B486-B9C063A576C1}"/>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E9F13E2A-5DBE-42F4-BF56-5D33EC306F4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0CC4A53F-46ED-41D2-A1B1-4660D8CB7F03}"/>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A1B12E33-6FB0-4967-97A5-6F3DC9C176FC}"/>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FD18D807-428A-4A1E-AE7A-6B788D54D145}"/>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2719409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Picture 2" descr="Gold Texture Background Image">
            <a:extLst>
              <a:ext uri="{FF2B5EF4-FFF2-40B4-BE49-F238E27FC236}">
                <a16:creationId xmlns:a16="http://schemas.microsoft.com/office/drawing/2014/main" id="{0AB3DFC0-6FF5-4661-AB1B-6CF6F7FC2AB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2</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US" sz="3200" b="1">
                <a:solidFill>
                  <a:schemeClr val="bg1"/>
                </a:solidFill>
                <a:effectLst/>
                <a:latin typeface="Montserrat" panose="00000500000000000000" pitchFamily="2" charset="0"/>
                <a:ea typeface="Calibri" panose="020F0502020204030204" pitchFamily="34" charset="0"/>
              </a:rPr>
              <a:t>Con vật nào là vật nuôi có lợi?</a:t>
            </a:r>
            <a:endParaRPr lang="fr-FR" sz="40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514600" y="4081577"/>
            <a:ext cx="2612953" cy="461665"/>
          </a:xfrm>
          <a:prstGeom prst="rect">
            <a:avLst/>
          </a:prstGeom>
          <a:noFill/>
        </p:spPr>
        <p:txBody>
          <a:bodyPr wrap="square" rtlCol="0">
            <a:spAutoFit/>
          </a:bodyPr>
          <a:lstStyle/>
          <a:p>
            <a:r>
              <a:rPr lang="en-US" sz="2400" b="1">
                <a:solidFill>
                  <a:schemeClr val="bg1"/>
                </a:solidFill>
                <a:effectLst/>
                <a:latin typeface="Montserrat" panose="00000500000000000000" pitchFamily="2" charset="0"/>
                <a:ea typeface="Calibri" panose="020F0502020204030204" pitchFamily="34" charset="0"/>
              </a:rPr>
              <a:t>A. Chuột nhắt</a:t>
            </a:r>
            <a:endParaRPr lang="fr-FR" sz="32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514599" y="5194957"/>
            <a:ext cx="2612953" cy="461665"/>
          </a:xfrm>
          <a:prstGeom prst="rect">
            <a:avLst/>
          </a:prstGeom>
          <a:noFill/>
        </p:spPr>
        <p:txBody>
          <a:bodyPr wrap="square" rtlCol="0">
            <a:spAutoFit/>
          </a:bodyPr>
          <a:lstStyle/>
          <a:p>
            <a:r>
              <a:rPr lang="en-US" sz="2400" b="1">
                <a:solidFill>
                  <a:schemeClr val="bg1"/>
                </a:solidFill>
                <a:latin typeface="Montserrat" panose="00000500000000000000" pitchFamily="2" charset="0"/>
                <a:ea typeface="Calibri" panose="020F0502020204030204" pitchFamily="34" charset="0"/>
              </a:rPr>
              <a:t>C</a:t>
            </a:r>
            <a:r>
              <a:rPr lang="en-US" sz="2400" b="1">
                <a:solidFill>
                  <a:schemeClr val="bg1"/>
                </a:solidFill>
                <a:effectLst/>
                <a:latin typeface="Montserrat" panose="00000500000000000000" pitchFamily="2" charset="0"/>
                <a:ea typeface="Calibri" panose="020F0502020204030204" pitchFamily="34" charset="0"/>
              </a:rPr>
              <a:t>. Ruồi</a:t>
            </a:r>
            <a:endParaRPr lang="fr-FR" sz="32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212413" y="4081577"/>
            <a:ext cx="2678713" cy="461665"/>
          </a:xfrm>
          <a:prstGeom prst="rect">
            <a:avLst/>
          </a:prstGeom>
          <a:noFill/>
        </p:spPr>
        <p:txBody>
          <a:bodyPr wrap="square" rtlCol="0">
            <a:spAutoFit/>
          </a:bodyPr>
          <a:lstStyle/>
          <a:p>
            <a:r>
              <a:rPr lang="en-US" sz="2400" b="1">
                <a:solidFill>
                  <a:schemeClr val="bg1"/>
                </a:solidFill>
                <a:latin typeface="Montserrat" panose="00000500000000000000" pitchFamily="2" charset="0"/>
                <a:ea typeface="Calibri" panose="020F0502020204030204" pitchFamily="34" charset="0"/>
              </a:rPr>
              <a:t>B</a:t>
            </a:r>
            <a:r>
              <a:rPr lang="en-US" sz="2400" b="1">
                <a:solidFill>
                  <a:schemeClr val="bg1"/>
                </a:solidFill>
                <a:effectLst/>
                <a:latin typeface="Montserrat" panose="00000500000000000000" pitchFamily="2" charset="0"/>
                <a:ea typeface="Calibri" panose="020F0502020204030204" pitchFamily="34" charset="0"/>
              </a:rPr>
              <a:t>. Muỗi</a:t>
            </a:r>
            <a:endParaRPr lang="fr-FR" sz="32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212412" y="5194957"/>
            <a:ext cx="2678713" cy="461665"/>
          </a:xfrm>
          <a:prstGeom prst="rect">
            <a:avLst/>
          </a:prstGeom>
          <a:noFill/>
        </p:spPr>
        <p:txBody>
          <a:bodyPr wrap="square" rtlCol="0">
            <a:spAutoFit/>
          </a:bodyPr>
          <a:lstStyle/>
          <a:p>
            <a:r>
              <a:rPr lang="en-US" sz="2400" b="1">
                <a:solidFill>
                  <a:srgbClr val="FFC000"/>
                </a:solidFill>
                <a:latin typeface="Montserrat" panose="00000500000000000000" pitchFamily="2" charset="0"/>
                <a:ea typeface="Calibri" panose="020F0502020204030204" pitchFamily="34" charset="0"/>
              </a:rPr>
              <a:t>D</a:t>
            </a:r>
            <a:r>
              <a:rPr lang="en-US" sz="2400" b="1">
                <a:solidFill>
                  <a:srgbClr val="FFC000"/>
                </a:solidFill>
                <a:effectLst/>
                <a:latin typeface="Montserrat" panose="00000500000000000000" pitchFamily="2" charset="0"/>
                <a:ea typeface="Calibri" panose="020F0502020204030204" pitchFamily="34" charset="0"/>
              </a:rPr>
              <a:t>. Mèo</a:t>
            </a:r>
            <a:endParaRPr lang="fr-FR" sz="3200">
              <a:solidFill>
                <a:srgbClr val="FFC000"/>
              </a:solidFill>
              <a:latin typeface="Montserrat" panose="00000500000000000000" pitchFamily="2" charset="0"/>
            </a:endParaRPr>
          </a:p>
        </p:txBody>
      </p:sp>
      <p:pic>
        <p:nvPicPr>
          <p:cNvPr id="34" name="My Video">
            <a:hlinkClick r:id="" action="ppaction://media"/>
            <a:extLst>
              <a:ext uri="{FF2B5EF4-FFF2-40B4-BE49-F238E27FC236}">
                <a16:creationId xmlns:a16="http://schemas.microsoft.com/office/drawing/2014/main" id="{1BC64FEA-E6BA-4610-8EE6-575C59E487BB}"/>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861884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14" presetClass="entr" presetSubtype="10" repeatCount="indefinite"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randombar(horizontal)">
                                      <p:cBhvr>
                                        <p:cTn id="13" dur="500"/>
                                        <p:tgtEl>
                                          <p:spTgt spid="33"/>
                                        </p:tgtEl>
                                      </p:cBhvr>
                                    </p:animEffect>
                                  </p:childTnLst>
                                </p:cTn>
                              </p:par>
                              <p:par>
                                <p:cTn id="14" presetID="1" presetClass="mediacall" presetSubtype="0" fill="hold" nodeType="withEffect">
                                  <p:stCondLst>
                                    <p:cond delay="0"/>
                                  </p:stCondLst>
                                  <p:childTnLst>
                                    <p:cmd type="call" cmd="playFrom(0.0)">
                                      <p:cBhvr>
                                        <p:cTn id="15" dur="2657" fill="hold"/>
                                        <p:tgtEl>
                                          <p:spTgt spid="3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4"/>
                </p:tgtEl>
              </p:cMediaNode>
            </p:audio>
          </p:childTnLst>
        </p:cTn>
      </p:par>
    </p:tnLst>
    <p:bldLst>
      <p:bldP spid="33"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2" descr="Gold Texture Background Image">
            <a:extLst>
              <a:ext uri="{FF2B5EF4-FFF2-40B4-BE49-F238E27FC236}">
                <a16:creationId xmlns:a16="http://schemas.microsoft.com/office/drawing/2014/main" id="{9EAB01DF-4F59-4538-A3FB-E275A7EDB9D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29</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646331"/>
          </a:xfrm>
          <a:prstGeom prst="rect">
            <a:avLst/>
          </a:prstGeom>
          <a:noFill/>
        </p:spPr>
        <p:txBody>
          <a:bodyPr wrap="square" rtlCol="0">
            <a:spAutoFit/>
          </a:bodyPr>
          <a:lstStyle/>
          <a:p>
            <a:pPr algn="ctr"/>
            <a:r>
              <a:rPr lang="en-GB" sz="3600" b="1">
                <a:solidFill>
                  <a:schemeClr val="bg1"/>
                </a:solidFill>
                <a:latin typeface="Montserrat" panose="00000500000000000000" pitchFamily="2" charset="0"/>
              </a:rPr>
              <a:t>Thủ đô của nước ta là gì?</a:t>
            </a:r>
            <a:endParaRPr lang="en-US" sz="54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4027319"/>
            <a:ext cx="2344975"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Đà Nẵng</a:t>
            </a:r>
            <a:endParaRPr lang="fr-FR" sz="4800" b="1">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092432"/>
            <a:ext cx="2344975"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Hải Phòng</a:t>
            </a:r>
            <a:endParaRPr lang="fr-FR" sz="4800" b="1">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46459" y="3985569"/>
            <a:ext cx="2471548"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TP. HCM</a:t>
            </a:r>
            <a:endParaRPr lang="fr-FR" sz="4800" b="1">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8" y="5096869"/>
            <a:ext cx="2397365" cy="523220"/>
          </a:xfrm>
          <a:prstGeom prst="rect">
            <a:avLst/>
          </a:prstGeom>
          <a:noFill/>
        </p:spPr>
        <p:txBody>
          <a:bodyPr wrap="square" rtlCol="0">
            <a:spAutoFit/>
          </a:bodyPr>
          <a:lstStyle/>
          <a:p>
            <a:r>
              <a:rPr lang="en-GB" sz="2800" b="1">
                <a:solidFill>
                  <a:srgbClr val="FFC000"/>
                </a:solidFill>
                <a:latin typeface="Montserrat" panose="00000500000000000000" pitchFamily="2" charset="0"/>
              </a:rPr>
              <a:t>Hà Nội</a:t>
            </a:r>
            <a:endParaRPr lang="fr-FR" sz="3600" b="1">
              <a:solidFill>
                <a:srgbClr val="FFC000"/>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860B53D9-5C12-42F1-B5DE-6C49A7C7ACCA}"/>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3348913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repeatCount="indefinite" fill="hold" grpId="0" nodeType="with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randombar(horizontal)">
                                      <p:cBhvr>
                                        <p:cTn id="7" dur="500"/>
                                        <p:tgtEl>
                                          <p:spTgt spid="33"/>
                                        </p:tgtEl>
                                      </p:cBhvr>
                                    </p:animEffect>
                                  </p:childTnLst>
                                </p:cTn>
                              </p:par>
                              <p:par>
                                <p:cTn id="8" presetID="1" presetClass="mediacall" presetSubtype="0" fill="hold" nodeType="withEffect">
                                  <p:stCondLst>
                                    <p:cond delay="0"/>
                                  </p:stCondLst>
                                  <p:childTnLst>
                                    <p:cmd type="call" cmd="playFrom(0.0)">
                                      <p:cBhvr>
                                        <p:cTn id="9" dur="2657" fill="hold"/>
                                        <p:tgtEl>
                                          <p:spTgt spid="37"/>
                                        </p:tgtEl>
                                      </p:cBhvr>
                                    </p:cmd>
                                  </p:childTnLst>
                                </p:cTn>
                              </p:par>
                              <p:par>
                                <p:cTn id="10" presetID="32" presetClass="emph" presetSubtype="0" repeatCount="indefinite" fill="hold" nodeType="withEffect">
                                  <p:stCondLst>
                                    <p:cond delay="0"/>
                                  </p:stCondLst>
                                  <p:childTnLst>
                                    <p:animRot by="120000">
                                      <p:cBhvr>
                                        <p:cTn id="11" dur="100" fill="hold">
                                          <p:stCondLst>
                                            <p:cond delay="0"/>
                                          </p:stCondLst>
                                        </p:cTn>
                                        <p:tgtEl>
                                          <p:spTgt spid="20"/>
                                        </p:tgtEl>
                                        <p:attrNameLst>
                                          <p:attrName>r</p:attrName>
                                        </p:attrNameLst>
                                      </p:cBhvr>
                                    </p:animRot>
                                    <p:animRot by="-240000">
                                      <p:cBhvr>
                                        <p:cTn id="12" dur="200" fill="hold">
                                          <p:stCondLst>
                                            <p:cond delay="200"/>
                                          </p:stCondLst>
                                        </p:cTn>
                                        <p:tgtEl>
                                          <p:spTgt spid="20"/>
                                        </p:tgtEl>
                                        <p:attrNameLst>
                                          <p:attrName>r</p:attrName>
                                        </p:attrNameLst>
                                      </p:cBhvr>
                                    </p:animRot>
                                    <p:animRot by="240000">
                                      <p:cBhvr>
                                        <p:cTn id="13" dur="200" fill="hold">
                                          <p:stCondLst>
                                            <p:cond delay="400"/>
                                          </p:stCondLst>
                                        </p:cTn>
                                        <p:tgtEl>
                                          <p:spTgt spid="20"/>
                                        </p:tgtEl>
                                        <p:attrNameLst>
                                          <p:attrName>r</p:attrName>
                                        </p:attrNameLst>
                                      </p:cBhvr>
                                    </p:animRot>
                                    <p:animRot by="-240000">
                                      <p:cBhvr>
                                        <p:cTn id="14" dur="200" fill="hold">
                                          <p:stCondLst>
                                            <p:cond delay="600"/>
                                          </p:stCondLst>
                                        </p:cTn>
                                        <p:tgtEl>
                                          <p:spTgt spid="20"/>
                                        </p:tgtEl>
                                        <p:attrNameLst>
                                          <p:attrName>r</p:attrName>
                                        </p:attrNameLst>
                                      </p:cBhvr>
                                    </p:animRot>
                                    <p:animRot by="120000">
                                      <p:cBhvr>
                                        <p:cTn id="15" dur="200" fill="hold">
                                          <p:stCondLst>
                                            <p:cond delay="800"/>
                                          </p:stCondLst>
                                        </p:cTn>
                                        <p:tgtEl>
                                          <p:spTgt spid="2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7"/>
                </p:tgtEl>
              </p:cMediaNode>
            </p:audio>
          </p:childTnLst>
        </p:cTn>
      </p:par>
    </p:tnLst>
    <p:bldLst>
      <p:bldP spid="33"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C61E4A81-8CC4-47D7-87DB-30199EF8CEC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30</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1200329"/>
          </a:xfrm>
          <a:prstGeom prst="rect">
            <a:avLst/>
          </a:prstGeom>
          <a:noFill/>
        </p:spPr>
        <p:txBody>
          <a:bodyPr wrap="square" rtlCol="0">
            <a:spAutoFit/>
          </a:bodyPr>
          <a:lstStyle/>
          <a:p>
            <a:pPr algn="ctr"/>
            <a:r>
              <a:rPr lang="en-GB" sz="3600" b="1">
                <a:solidFill>
                  <a:schemeClr val="bg1"/>
                </a:solidFill>
                <a:latin typeface="Montserrat" panose="00000500000000000000" pitchFamily="2" charset="0"/>
              </a:rPr>
              <a:t>Which of the following words has the long “a” sound?</a:t>
            </a:r>
            <a:endParaRPr lang="en-US" sz="88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4027319"/>
            <a:ext cx="2344975"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Paper</a:t>
            </a:r>
            <a:endParaRPr lang="fr-FR" sz="4800" b="1">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092432"/>
            <a:ext cx="2344975"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Around</a:t>
            </a:r>
            <a:endParaRPr lang="fr-FR" sz="4800" b="1">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46459" y="3985569"/>
            <a:ext cx="2471548"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Can</a:t>
            </a:r>
            <a:endParaRPr lang="fr-FR" sz="4800" b="1">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8" y="5096869"/>
            <a:ext cx="2397365"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Lad</a:t>
            </a:r>
            <a:endParaRPr lang="fr-FR" sz="3600" b="1">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174F2EB2-CADC-4A2D-A90B-C8CA9E984F55}"/>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8EB4EA53-4DFD-4404-B645-D142CADEC4C7}"/>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9080E54D-3B73-4C8D-91D0-F71736DB8229}"/>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CE815DAF-25CF-41FB-AD78-2719A5EF4EB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19985BCA-04D9-4311-BD20-0500960EC403}"/>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48CBB999-E89E-478F-958D-B67608ECC3F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4ACDB973-D2F3-4753-810F-41D969D5F8C7}"/>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B9F9E126-EAEF-4A51-B397-5BF8858AF5AC}"/>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914EF9D5-F1EA-4B9E-90EF-3E54278F362E}"/>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69F0D948-6EC1-4872-8B82-64530EC37BC5}"/>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8AD27F9C-2541-4009-9A06-5CA341093CFF}"/>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85C8C988-201E-4F84-92DC-E50A8E24AAC7}"/>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9EB41C67-30C5-48B3-B89C-625FE7656FA1}"/>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67062B2A-1EB2-4A3D-AE6B-D39226FE81A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35BDF35D-B09D-48C9-93E0-DCAD5970E45A}"/>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220809C8-E151-4E60-85DE-9215975CAD0B}"/>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3989278A-F606-4CAC-A436-5F4304B00F74}"/>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A85255A9-EF61-4FD0-9A58-86D90BAB0DF5}"/>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A6966D97-EC74-4D60-AB7E-B9A9D31E0D2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B5BBB103-CE22-404D-A8EC-4283CDBA1570}"/>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1E4AA324-3BDE-4B61-A420-3C8D59E9A86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1E839611-CB1F-4A5B-98E3-88A10A6221F0}"/>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E5F9C505-DC93-413E-B89E-AB93906770D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F8C99DAD-C31B-4B77-8D33-253AD1FCD4C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4C0E5A93-61C0-453B-B8BC-77595572820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C22BE6F0-B4CC-4DD5-850B-454118538E0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E4845A19-4F58-4E81-A491-0C6EF46E7C0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13F01C30-A766-495C-9DCC-D1E17FC97CF6}"/>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D04AFF63-E8EC-456F-84D8-E6BCCAE6A62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8C9E6D58-8BA4-467A-95A6-C4065BB40B3C}"/>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23CC7144-FC35-4A4E-B05C-BB4C26B00939}"/>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CB97E6E0-34F4-458C-BB1D-4AAC82AAA3BA}"/>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29E57022-164A-46AD-8B0C-FF994C049EA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66631AD0-700F-48B1-851F-343FE7F805E4}"/>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5E0FD942-1A8B-4585-9147-01059E1F04EE}"/>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1BE8E659-0D78-4C49-A898-4F1C18B0BCA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A82784E2-9286-4F54-8D44-2A310978E793}"/>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9B7573D9-7302-4336-9BB3-2972FFD0D044}"/>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D79E89C3-DF2F-4C48-88C8-ABD8E436951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8230BB99-A4CD-47B3-BAC7-28800CE039C5}"/>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C741656D-5154-4EE7-8662-ECFF838C8225}"/>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3C716918-4E59-4324-A985-D3B430CE8513}"/>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BCAD1FEF-5CE7-4C86-A837-60728EF2E09C}"/>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32F3A52C-DC99-47C6-B57E-7341225B0AE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C3A768FF-B0B3-48EB-9DF8-D536F0CB09F4}"/>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B95F5432-1F2D-4CC9-B53D-9625DC9C803D}"/>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3ACFF52E-BCE2-42B7-B691-C23602A5308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2D482C36-4B65-47A0-96A6-47879CA3D44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9AD81201-B6D8-477B-8784-2898CA4D8609}"/>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0C26AEE6-186D-4381-8F08-9F374D27DD31}"/>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578A302F-3062-4616-8E06-D2CB698746D5}"/>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0046E1E7-FBA8-4BC8-9C26-7A9A20A10092}"/>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0CAD48C0-BDD2-4C31-8FD2-BCE794A4A60D}"/>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C1EB59EB-E145-4970-96C5-F3B4C6C938F5}"/>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60F62750-1697-4976-A1DB-687AA2E30852}"/>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BBD33C91-CF71-431B-B580-589C0FCC2C80}"/>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00927DC7-06C3-4706-8DE4-11A5C1E9145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884270B2-70EB-4A0E-A24C-F832E82FB47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A76DCA31-AC39-4BAE-9B76-FC4D9800D3C7}"/>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833B30AF-4531-481F-8B88-B23F48C78312}"/>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23681C94-BE16-4A29-A21E-DB092BF9CC8F}"/>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0AA7512F-8004-4AC5-A114-0DB25693B4C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F5CADDA8-490B-4F41-BA4F-116F0C3A9A20}"/>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2E739C82-D2B7-4F8A-B2CA-7D53F368167F}"/>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6A9CAF49-A0CD-40B2-84BB-94369D4CA1BD}"/>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C082D391-C96C-4538-8306-EDA7B1E7C19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5BEFD8C6-46D3-4A1A-B927-D2FE2A072FE7}"/>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ECF8CD65-84A0-40B3-BDFE-7E4B584DDE48}"/>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295D1A72-AD4C-48B8-93D2-AFAA59FF6D1F}"/>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F4DDB39E-BB4A-4237-8D74-9D6621F2C382}"/>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4AE2A976-D78D-4A44-B78B-32158AAAB05D}"/>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DE0E9900-C4A4-4352-AA2B-73190C6439E6}"/>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D2E3F575-E087-4BCA-908F-4B37654AE59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36EDB0C9-8843-4DAD-85A5-287B90321C79}"/>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19D67B4B-AB88-4759-BBEC-8A96626DD630}"/>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E63CCC3C-6FFD-4CB9-9303-A0EAFC846D2F}"/>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6DF1EEA9-1037-4E7D-B7B3-FF21BF1E25A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91730C4B-8087-4F14-A3F7-CB924B78A1AD}"/>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6173FDCB-B15A-42F0-9ECA-532956BF5DA0}"/>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B4EA9938-53AE-46F2-86A2-B473C628AF5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E3B651F0-6B87-4857-83A3-6723DB9ACCD1}"/>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0EFDB090-E65E-48B2-A80F-14A2FE4246E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9AF853EC-3211-4B77-A23C-50410D5CCFC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A95B72AC-6DA8-4EC8-B67C-88861C0050BC}"/>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0B9D1F80-26BC-4084-AE36-8BFAEDE1756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54B91139-891D-412B-B186-73AC120FC90C}"/>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BC7CA3A9-1BED-4375-B977-21D9088433B7}"/>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137359C1-523F-44EA-9C28-D7E3C5D68403}"/>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AB7FF79A-6616-445D-AE44-2A35F704DDF2}"/>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A3F7B7F9-E22D-4AC8-B97C-EA894A6C5D5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1CEBB69E-9E35-4407-B5AA-7A63B50EE069}"/>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FB839189-7865-4932-B46C-7D65255555EF}"/>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440EC49A-961E-4D74-9B81-48A1351CC937}"/>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50C694F9-2471-48BE-8798-4749B35941C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2D308AB8-13C0-4A2A-A77B-0F2A7479E53F}"/>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8AE46CB7-1DED-4EC2-9A26-AE82BEDF74D2}"/>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0BC95B3E-EA78-4E1C-8D9A-6BB5B28EB0F1}"/>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F52F13F4-0484-42F6-9191-63045F85245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506A7D55-0FC3-4EEE-BE06-EC14DD1C92B7}"/>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C88A64DE-FECF-44A0-8F32-36F4D9518450}"/>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66B4DF34-5EE0-4B80-8FAE-D86BFB51A1AA}"/>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933605BF-CD01-493D-A9E9-BC4E842B1F42}"/>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7FF523E8-AF13-4FF0-A27E-BC87DEE39087}"/>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8CF5C0CC-5FF1-4AE9-9B90-53B8A6EC912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CFCA5320-B278-4BAD-8894-6A3B09DA3DC5}"/>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07FF8C86-F1DC-4862-A6C2-07F89A25C25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6CBA8A27-66A6-4447-B28F-B777D184A24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05FE78DF-BDAC-47E0-AF56-8C11EF9E5DA8}"/>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77BE9670-6E7C-40D7-8DA2-07D8E142DB0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330C4A6F-2890-4686-8008-8A7210B5C47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7B87CDB6-1122-4733-A3D8-2E5619A958A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42FECD6B-9FBA-4B37-A908-8E61F7B794C9}"/>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46E9AE62-AB08-4923-9A40-8D018047040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9F064490-47BC-42B4-9026-B9CCCE406B8D}"/>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70981D64-6443-4ABF-A087-42771E188BB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28214480-DA25-43AC-A08D-F9A387BD2B7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9E96273E-62BF-4A02-94DA-678272BFC52A}"/>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54CA1FF3-1AA1-4B48-BC74-A44410F9E4F2}"/>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2D094E9A-0254-4493-AB12-83EF5E0D7BC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95EE4374-1BCC-477B-AF26-6B7FA5314868}"/>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17E08D3D-46EE-4BE9-97E2-00307EDF4EA0}"/>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F651D96F-9D6C-4F9B-A727-F7224CE1CDE9}"/>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B2BC6B87-7DD6-4C48-8F11-51E56F79190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F7C9A0AA-274E-4208-93EE-7AAE5C9DA06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96A60D77-5360-431B-A27E-597FAABDF40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72F661E5-AAF6-4245-972F-043692AF26E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AB48832E-5689-4350-AE35-DA9E25BF20B9}"/>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8E60A1F7-6A20-4C63-8870-135FBDAD7FAC}"/>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22B5F64F-A4B4-43E7-B022-52EA22A3632E}"/>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CB47C689-BCC0-438D-86E1-42280F3D91F2}"/>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2F4B1A0D-3EC8-4BCE-A41A-8639FF1F9CC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00082BA9-AB38-431B-8B18-90923BC0BBF5}"/>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2D586B8B-FE90-4625-B9C9-B51EACA39799}"/>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2C0D2506-900D-49B4-A0A8-B4A863B6D049}"/>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D572880E-0E4A-432B-BA28-D0CD93B261E1}"/>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C05C669D-EB41-4EA6-B3D5-BBBFA1651481}"/>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80CFB9AF-8CDF-493B-A741-093BE54512F7}"/>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3430D5C1-CEA2-4344-BE08-5F7AE2EA10F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85577C6B-4825-4FD1-A4D0-5E556F45FAE4}"/>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98826C09-655B-48FC-8775-09124A94E6E1}"/>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DD95B582-6FE5-490A-9542-27210E5A383B}"/>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61A33033-1AE6-4375-8887-702C1DC9772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0F623BD1-F084-49CA-9A6A-A5A8B81877F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FB92625E-0959-43B6-8FE5-C6991284C155}"/>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6C4F6611-02B0-4BE1-9257-FE7049C2980C}"/>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ED2E34B7-AB1F-4353-82D6-B5EB646C87C0}"/>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33BD3766-FA27-4869-8BE6-0C9883892E06}"/>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5AD55C43-3031-454A-81A6-027B7F5CF9FD}"/>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D5265822-C04C-42B8-A914-EE195B24DAA3}"/>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477EB918-CA02-4436-844E-7833A659F3E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09C456E4-24CD-44B8-9046-59A7D4D1E75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7408A46F-D280-43BB-B602-3AB827495086}"/>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F1D23FE7-FDCE-48FC-8DD8-60043B3245B9}"/>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F611A51C-A5F8-44F1-B7A2-0438AB0FB6C3}"/>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8EA502A3-2C3E-4635-8714-16ADF113E49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F0FCE0E8-21E2-4CE7-B23D-C4F86537CC4D}"/>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FDE17BDA-C5F2-474E-80F5-E11DB1F34F3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83A18E49-221E-4A20-9805-BEFE940339E6}"/>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E3C230A2-07DD-4E79-92FE-852557A32F6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211CA2AB-DB31-4587-A7D6-0545FB27949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EC9C07FF-17E1-4B17-87D7-8CAAE1C2E0A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62EAB923-6544-46FE-9ABA-6B468371DDA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FB867F28-D38F-4420-9880-4526412DFF9F}"/>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8411DEFE-98B8-433C-B093-96FF37014F6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C3A96153-B880-47D8-85EE-799BD076184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6371349D-908F-4C30-A4F2-ECEEDCC20CA7}"/>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4D9F8E47-8DD5-43B9-9822-E5CBCBDF6659}"/>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976EB6A0-0746-4902-B52E-D12F9E7102D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A2B32465-2B66-459C-968E-DF89612F8E6F}"/>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1F86EF0C-72A3-4E7F-AF75-5967A42FE4C0}"/>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9BE00E00-D418-4765-8E05-E5DFE2FE0F84}"/>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EB22B650-B948-4C40-80F1-D4D0D30D557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066715E5-ACEC-4561-8ACB-F2F0758ED2A3}"/>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475A8036-2006-4EF2-B54C-69EA0C99E811}"/>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FDD4017C-1441-4170-9EB8-E20C9A64C213}"/>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A973CCC7-B2BC-420C-B14F-DF904987CB58}"/>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2188CCD5-DD59-471A-A650-7DA8C0999E18}"/>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27D86B4F-5DE8-4A67-BD57-8AEE5B371354}"/>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B9418D33-8C92-4609-BBB5-855EDB74EC3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F1186CF1-005B-40B9-9317-8A21BB473B26}"/>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E04ADD55-8805-47AC-A511-271A44AA66B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CCFC5BB7-7ACB-44F6-90F2-B4E1B5AEA94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591E5568-230E-4780-B25E-5E04FF2CF7A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E95B7433-FE42-4907-A616-BDB79B5A24A9}"/>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FD4A6CD3-5D43-4EBC-8AE9-7EB515067AD6}"/>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E8B7B941-94F3-467D-B248-9D7E879BB6CC}"/>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CB8BC4B4-B5CC-4CB4-A6BE-23FFAAD260BF}"/>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CFF096D5-15E4-47DA-BEA1-E8E9078442B6}"/>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37083508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2" descr="Gold Texture Background Image">
            <a:extLst>
              <a:ext uri="{FF2B5EF4-FFF2-40B4-BE49-F238E27FC236}">
                <a16:creationId xmlns:a16="http://schemas.microsoft.com/office/drawing/2014/main" id="{DA01B77E-3DDD-4429-A301-3470CAB603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30</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1200329"/>
          </a:xfrm>
          <a:prstGeom prst="rect">
            <a:avLst/>
          </a:prstGeom>
          <a:noFill/>
        </p:spPr>
        <p:txBody>
          <a:bodyPr wrap="square" rtlCol="0">
            <a:spAutoFit/>
          </a:bodyPr>
          <a:lstStyle/>
          <a:p>
            <a:pPr algn="ctr"/>
            <a:r>
              <a:rPr lang="en-GB" sz="3600" b="1">
                <a:solidFill>
                  <a:schemeClr val="bg1"/>
                </a:solidFill>
                <a:latin typeface="Montserrat" panose="00000500000000000000" pitchFamily="2" charset="0"/>
              </a:rPr>
              <a:t>Which of the following words has the long “a” sound?</a:t>
            </a:r>
            <a:endParaRPr lang="en-US" sz="88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828757" y="4027319"/>
            <a:ext cx="2344975"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Paper</a:t>
            </a:r>
            <a:endParaRPr lang="fr-FR" sz="4800" b="1">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828757" y="5092432"/>
            <a:ext cx="2344975" cy="523220"/>
          </a:xfrm>
          <a:prstGeom prst="rect">
            <a:avLst/>
          </a:prstGeom>
          <a:noFill/>
        </p:spPr>
        <p:txBody>
          <a:bodyPr wrap="square" rtlCol="0">
            <a:spAutoFit/>
          </a:bodyPr>
          <a:lstStyle/>
          <a:p>
            <a:r>
              <a:rPr lang="en-GB" sz="2800" b="1">
                <a:solidFill>
                  <a:srgbClr val="FFC000"/>
                </a:solidFill>
                <a:latin typeface="Montserrat" panose="00000500000000000000" pitchFamily="2" charset="0"/>
              </a:rPr>
              <a:t>Around</a:t>
            </a:r>
            <a:endParaRPr lang="fr-FR" sz="4800" b="1">
              <a:solidFill>
                <a:srgbClr val="FFC000"/>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446459" y="3985569"/>
            <a:ext cx="2471548"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Can</a:t>
            </a:r>
            <a:endParaRPr lang="fr-FR" sz="4800" b="1">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488448" y="5096869"/>
            <a:ext cx="2397365" cy="523220"/>
          </a:xfrm>
          <a:prstGeom prst="rect">
            <a:avLst/>
          </a:prstGeom>
          <a:noFill/>
        </p:spPr>
        <p:txBody>
          <a:bodyPr wrap="square" rtlCol="0">
            <a:spAutoFit/>
          </a:bodyPr>
          <a:lstStyle/>
          <a:p>
            <a:r>
              <a:rPr lang="en-GB" sz="2800" b="1">
                <a:solidFill>
                  <a:schemeClr val="bg1"/>
                </a:solidFill>
                <a:latin typeface="Montserrat" panose="00000500000000000000" pitchFamily="2" charset="0"/>
              </a:rPr>
              <a:t>Lad</a:t>
            </a:r>
            <a:endParaRPr lang="fr-FR" sz="3600" b="1">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3844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384425" y="5156397"/>
            <a:ext cx="527049" cy="400110"/>
          </a:xfrm>
          <a:prstGeom prst="rect">
            <a:avLst/>
          </a:prstGeom>
          <a:noFill/>
        </p:spPr>
        <p:txBody>
          <a:bodyPr wrap="square" rtlCol="0">
            <a:spAutoFit/>
          </a:bodyPr>
          <a:lstStyle/>
          <a:p>
            <a:pPr algn="r"/>
            <a:r>
              <a:rPr lang="fr-FR" sz="2000" b="1">
                <a:solidFill>
                  <a:srgbClr val="FFC000"/>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0352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035285" y="51309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pic>
        <p:nvPicPr>
          <p:cNvPr id="37" name="My Video">
            <a:hlinkClick r:id="" action="ppaction://media"/>
            <a:extLst>
              <a:ext uri="{FF2B5EF4-FFF2-40B4-BE49-F238E27FC236}">
                <a16:creationId xmlns:a16="http://schemas.microsoft.com/office/drawing/2014/main" id="{BC075B66-A430-491A-930D-9F0D8442B722}"/>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2595648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repeatCount="indefinite" fill="hold" grpId="0"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randombar(horizontal)">
                                      <p:cBhvr>
                                        <p:cTn id="7" dur="500"/>
                                        <p:tgtEl>
                                          <p:spTgt spid="31"/>
                                        </p:tgtEl>
                                      </p:cBhvr>
                                    </p:animEffect>
                                  </p:childTnLst>
                                </p:cTn>
                              </p:par>
                              <p:par>
                                <p:cTn id="8" presetID="1" presetClass="mediacall" presetSubtype="0" fill="hold" nodeType="withEffect">
                                  <p:stCondLst>
                                    <p:cond delay="0"/>
                                  </p:stCondLst>
                                  <p:childTnLst>
                                    <p:cmd type="call" cmd="playFrom(0.0)">
                                      <p:cBhvr>
                                        <p:cTn id="9" dur="2657" fill="hold"/>
                                        <p:tgtEl>
                                          <p:spTgt spid="37"/>
                                        </p:tgtEl>
                                      </p:cBhvr>
                                    </p:cmd>
                                  </p:childTnLst>
                                </p:cTn>
                              </p:par>
                              <p:par>
                                <p:cTn id="10" presetID="32" presetClass="emph" presetSubtype="0" repeatCount="indefinite" fill="hold" nodeType="withEffect">
                                  <p:stCondLst>
                                    <p:cond delay="0"/>
                                  </p:stCondLst>
                                  <p:childTnLst>
                                    <p:animRot by="120000">
                                      <p:cBhvr>
                                        <p:cTn id="11" dur="100" fill="hold">
                                          <p:stCondLst>
                                            <p:cond delay="0"/>
                                          </p:stCondLst>
                                        </p:cTn>
                                        <p:tgtEl>
                                          <p:spTgt spid="20"/>
                                        </p:tgtEl>
                                        <p:attrNameLst>
                                          <p:attrName>r</p:attrName>
                                        </p:attrNameLst>
                                      </p:cBhvr>
                                    </p:animRot>
                                    <p:animRot by="-240000">
                                      <p:cBhvr>
                                        <p:cTn id="12" dur="200" fill="hold">
                                          <p:stCondLst>
                                            <p:cond delay="200"/>
                                          </p:stCondLst>
                                        </p:cTn>
                                        <p:tgtEl>
                                          <p:spTgt spid="20"/>
                                        </p:tgtEl>
                                        <p:attrNameLst>
                                          <p:attrName>r</p:attrName>
                                        </p:attrNameLst>
                                      </p:cBhvr>
                                    </p:animRot>
                                    <p:animRot by="240000">
                                      <p:cBhvr>
                                        <p:cTn id="13" dur="200" fill="hold">
                                          <p:stCondLst>
                                            <p:cond delay="400"/>
                                          </p:stCondLst>
                                        </p:cTn>
                                        <p:tgtEl>
                                          <p:spTgt spid="20"/>
                                        </p:tgtEl>
                                        <p:attrNameLst>
                                          <p:attrName>r</p:attrName>
                                        </p:attrNameLst>
                                      </p:cBhvr>
                                    </p:animRot>
                                    <p:animRot by="-240000">
                                      <p:cBhvr>
                                        <p:cTn id="14" dur="200" fill="hold">
                                          <p:stCondLst>
                                            <p:cond delay="600"/>
                                          </p:stCondLst>
                                        </p:cTn>
                                        <p:tgtEl>
                                          <p:spTgt spid="20"/>
                                        </p:tgtEl>
                                        <p:attrNameLst>
                                          <p:attrName>r</p:attrName>
                                        </p:attrNameLst>
                                      </p:cBhvr>
                                    </p:animRot>
                                    <p:animRot by="120000">
                                      <p:cBhvr>
                                        <p:cTn id="15" dur="200" fill="hold">
                                          <p:stCondLst>
                                            <p:cond delay="800"/>
                                          </p:stCondLst>
                                        </p:cTn>
                                        <p:tgtEl>
                                          <p:spTgt spid="2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7"/>
                </p:tgtEl>
              </p:cMediaNode>
            </p:audio>
          </p:childTnLst>
        </p:cTn>
      </p:par>
    </p:tnLst>
    <p:bldLst>
      <p:bldP spid="3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3" name="Picture 2" descr="Gold Texture Background Image">
            <a:extLst>
              <a:ext uri="{FF2B5EF4-FFF2-40B4-BE49-F238E27FC236}">
                <a16:creationId xmlns:a16="http://schemas.microsoft.com/office/drawing/2014/main" id="{F360F1FC-7D27-42BB-9098-063073C0B76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3</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US" sz="3200" b="1">
                <a:solidFill>
                  <a:schemeClr val="bg1"/>
                </a:solidFill>
                <a:effectLst/>
                <a:latin typeface="Montserrat" panose="00000500000000000000" pitchFamily="2" charset="0"/>
                <a:ea typeface="Calibri" panose="020F0502020204030204" pitchFamily="34" charset="0"/>
              </a:rPr>
              <a:t>Cần làm gì để bảo vệ răng miệng?</a:t>
            </a:r>
            <a:endParaRPr lang="fr-FR" sz="40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489200" y="4081577"/>
            <a:ext cx="2612953" cy="400110"/>
          </a:xfrm>
          <a:prstGeom prst="rect">
            <a:avLst/>
          </a:prstGeom>
          <a:noFill/>
        </p:spPr>
        <p:txBody>
          <a:bodyPr wrap="square" rtlCol="0">
            <a:spAutoFit/>
          </a:bodyPr>
          <a:lstStyle/>
          <a:p>
            <a:r>
              <a:rPr lang="en-US" sz="2000" b="1">
                <a:solidFill>
                  <a:schemeClr val="bg1"/>
                </a:solidFill>
                <a:effectLst/>
                <a:latin typeface="Montserrat" panose="00000500000000000000" pitchFamily="2" charset="0"/>
                <a:ea typeface="Calibri" panose="020F0502020204030204" pitchFamily="34" charset="0"/>
              </a:rPr>
              <a:t>A. </a:t>
            </a:r>
            <a:r>
              <a:rPr lang="en-US" sz="2000" b="1">
                <a:solidFill>
                  <a:schemeClr val="bg1"/>
                </a:solidFill>
                <a:latin typeface="Montserrat" panose="00000500000000000000" pitchFamily="2" charset="0"/>
                <a:ea typeface="Calibri" panose="020F0502020204030204" pitchFamily="34" charset="0"/>
              </a:rPr>
              <a:t>Ăn kẹo nhiều</a:t>
            </a:r>
            <a:endParaRPr lang="fr-FR" sz="28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489199" y="5194957"/>
            <a:ext cx="2612953" cy="400110"/>
          </a:xfrm>
          <a:prstGeom prst="rect">
            <a:avLst/>
          </a:prstGeom>
          <a:noFill/>
        </p:spPr>
        <p:txBody>
          <a:bodyPr wrap="square" rtlCol="0">
            <a:spAutoFit/>
          </a:bodyPr>
          <a:lstStyle/>
          <a:p>
            <a:r>
              <a:rPr lang="en-US" sz="2000" b="1">
                <a:solidFill>
                  <a:schemeClr val="bg1"/>
                </a:solidFill>
                <a:latin typeface="Montserrat" panose="00000500000000000000" pitchFamily="2" charset="0"/>
                <a:ea typeface="Calibri" panose="020F0502020204030204" pitchFamily="34" charset="0"/>
              </a:rPr>
              <a:t>C</a:t>
            </a:r>
            <a:r>
              <a:rPr lang="en-US" sz="2000" b="1">
                <a:solidFill>
                  <a:schemeClr val="bg1"/>
                </a:solidFill>
                <a:effectLst/>
                <a:latin typeface="Montserrat" panose="00000500000000000000" pitchFamily="2" charset="0"/>
                <a:ea typeface="Calibri" panose="020F0502020204030204" pitchFamily="34" charset="0"/>
              </a:rPr>
              <a:t>. </a:t>
            </a:r>
            <a:r>
              <a:rPr lang="en-US" sz="2000" b="1">
                <a:solidFill>
                  <a:schemeClr val="bg1"/>
                </a:solidFill>
                <a:latin typeface="Montserrat" panose="00000500000000000000" pitchFamily="2" charset="0"/>
                <a:ea typeface="Calibri" panose="020F0502020204030204" pitchFamily="34" charset="0"/>
              </a:rPr>
              <a:t>Đánh răng</a:t>
            </a:r>
            <a:endParaRPr lang="fr-FR" sz="28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140059" y="4081577"/>
            <a:ext cx="2678713" cy="400110"/>
          </a:xfrm>
          <a:prstGeom prst="rect">
            <a:avLst/>
          </a:prstGeom>
          <a:noFill/>
        </p:spPr>
        <p:txBody>
          <a:bodyPr wrap="square" rtlCol="0">
            <a:spAutoFit/>
          </a:bodyPr>
          <a:lstStyle/>
          <a:p>
            <a:r>
              <a:rPr lang="en-US" sz="2000" b="1">
                <a:solidFill>
                  <a:schemeClr val="bg1"/>
                </a:solidFill>
                <a:latin typeface="Montserrat" panose="00000500000000000000" pitchFamily="2" charset="0"/>
                <a:ea typeface="Calibri" panose="020F0502020204030204" pitchFamily="34" charset="0"/>
              </a:rPr>
              <a:t>B</a:t>
            </a:r>
            <a:r>
              <a:rPr lang="en-US" sz="2000" b="1">
                <a:solidFill>
                  <a:schemeClr val="bg1"/>
                </a:solidFill>
                <a:effectLst/>
                <a:latin typeface="Montserrat" panose="00000500000000000000" pitchFamily="2" charset="0"/>
                <a:ea typeface="Calibri" panose="020F0502020204030204" pitchFamily="34" charset="0"/>
              </a:rPr>
              <a:t>. Cắn vật cứng</a:t>
            </a:r>
            <a:endParaRPr lang="fr-FR" sz="28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140059" y="5194957"/>
            <a:ext cx="3327479" cy="400110"/>
          </a:xfrm>
          <a:prstGeom prst="rect">
            <a:avLst/>
          </a:prstGeom>
          <a:noFill/>
        </p:spPr>
        <p:txBody>
          <a:bodyPr wrap="square" rtlCol="0">
            <a:spAutoFit/>
          </a:bodyPr>
          <a:lstStyle/>
          <a:p>
            <a:r>
              <a:rPr lang="en-US" sz="2000" b="1">
                <a:solidFill>
                  <a:schemeClr val="bg1"/>
                </a:solidFill>
                <a:latin typeface="Montserrat" panose="00000500000000000000" pitchFamily="2" charset="0"/>
                <a:ea typeface="Calibri" panose="020F0502020204030204" pitchFamily="34" charset="0"/>
              </a:rPr>
              <a:t>D</a:t>
            </a:r>
            <a:r>
              <a:rPr lang="en-US" sz="2000" b="1">
                <a:solidFill>
                  <a:schemeClr val="bg1"/>
                </a:solidFill>
                <a:effectLst/>
                <a:latin typeface="Montserrat" panose="00000500000000000000" pitchFamily="2" charset="0"/>
                <a:ea typeface="Calibri" panose="020F0502020204030204" pitchFamily="34" charset="0"/>
              </a:rPr>
              <a:t>. Không đánh răng</a:t>
            </a:r>
            <a:endParaRPr lang="fr-FR" sz="2800">
              <a:solidFill>
                <a:schemeClr val="bg1"/>
              </a:solidFill>
              <a:latin typeface="Montserrat" panose="00000500000000000000" pitchFamily="2" charset="0"/>
            </a:endParaRPr>
          </a:p>
        </p:txBody>
      </p:sp>
      <p:grpSp>
        <p:nvGrpSpPr>
          <p:cNvPr id="34" name="Group 33">
            <a:extLst>
              <a:ext uri="{FF2B5EF4-FFF2-40B4-BE49-F238E27FC236}">
                <a16:creationId xmlns:a16="http://schemas.microsoft.com/office/drawing/2014/main" id="{352F253B-1FBA-4265-A222-AD9D4EB4841E}"/>
              </a:ext>
            </a:extLst>
          </p:cNvPr>
          <p:cNvGrpSpPr/>
          <p:nvPr/>
        </p:nvGrpSpPr>
        <p:grpSpPr>
          <a:xfrm>
            <a:off x="5232130" y="3967156"/>
            <a:ext cx="1780072" cy="1780072"/>
            <a:chOff x="3419475" y="752475"/>
            <a:chExt cx="5353050" cy="5353050"/>
          </a:xfrm>
        </p:grpSpPr>
        <p:sp>
          <p:nvSpPr>
            <p:cNvPr id="35" name="Freeform: Shape 34">
              <a:extLst>
                <a:ext uri="{FF2B5EF4-FFF2-40B4-BE49-F238E27FC236}">
                  <a16:creationId xmlns:a16="http://schemas.microsoft.com/office/drawing/2014/main" id="{1646BA25-6AC4-42D9-8A7B-D1CFF338E072}"/>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6" name="Group 35">
              <a:extLst>
                <a:ext uri="{FF2B5EF4-FFF2-40B4-BE49-F238E27FC236}">
                  <a16:creationId xmlns:a16="http://schemas.microsoft.com/office/drawing/2014/main" id="{B9A69172-EB3F-4458-99A7-BCA6FEE225AB}"/>
                </a:ext>
              </a:extLst>
            </p:cNvPr>
            <p:cNvGrpSpPr/>
            <p:nvPr/>
          </p:nvGrpSpPr>
          <p:grpSpPr>
            <a:xfrm>
              <a:off x="3505202" y="836611"/>
              <a:ext cx="5094518" cy="5143275"/>
              <a:chOff x="3505202" y="836611"/>
              <a:chExt cx="5094518" cy="5143275"/>
            </a:xfrm>
            <a:solidFill>
              <a:schemeClr val="bg1"/>
            </a:solidFill>
          </p:grpSpPr>
          <p:sp>
            <p:nvSpPr>
              <p:cNvPr id="39" name="Rectangle 38">
                <a:extLst>
                  <a:ext uri="{FF2B5EF4-FFF2-40B4-BE49-F238E27FC236}">
                    <a16:creationId xmlns:a16="http://schemas.microsoft.com/office/drawing/2014/main" id="{39A1F50E-8D14-49F9-9542-FBAFA83820A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0" name="Rectangle 39">
                <a:extLst>
                  <a:ext uri="{FF2B5EF4-FFF2-40B4-BE49-F238E27FC236}">
                    <a16:creationId xmlns:a16="http://schemas.microsoft.com/office/drawing/2014/main" id="{4C4455CF-8A30-4163-8F41-697DF8323F0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Rectangle 40">
                <a:extLst>
                  <a:ext uri="{FF2B5EF4-FFF2-40B4-BE49-F238E27FC236}">
                    <a16:creationId xmlns:a16="http://schemas.microsoft.com/office/drawing/2014/main" id="{23590671-3765-4725-B32D-E8DB2C6B9C8C}"/>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2" name="Rectangle 41">
                <a:extLst>
                  <a:ext uri="{FF2B5EF4-FFF2-40B4-BE49-F238E27FC236}">
                    <a16:creationId xmlns:a16="http://schemas.microsoft.com/office/drawing/2014/main" id="{E8422D6A-B0CB-465F-B8F8-15502388D49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04DD2700-6B96-43D8-B447-7DB6E88B68EF}"/>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2208E5DE-B025-41D5-81D0-05BE0BC1A6A8}"/>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7975BCF6-3E61-446B-A06E-74E1963F365A}"/>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37357329-EC23-4A55-A034-4EEF360C4D42}"/>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E914DE80-B754-4925-A42D-18D6F9EA618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F52E36AB-DC5A-4828-8612-D2B5BB9F8E61}"/>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C07CD14E-AC3B-4B6D-A6FD-ED014BCDFEAC}"/>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2CE576F7-0318-4CB8-835F-AB5804BA51F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37" name="Oval 36">
              <a:extLst>
                <a:ext uri="{FF2B5EF4-FFF2-40B4-BE49-F238E27FC236}">
                  <a16:creationId xmlns:a16="http://schemas.microsoft.com/office/drawing/2014/main" id="{92E1F29A-006D-43BB-AF46-2B8EAEC9A0F5}"/>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38" name="TextBox 37">
              <a:extLst>
                <a:ext uri="{FF2B5EF4-FFF2-40B4-BE49-F238E27FC236}">
                  <a16:creationId xmlns:a16="http://schemas.microsoft.com/office/drawing/2014/main" id="{E1E6231D-E8D4-4F85-9BFF-37BC6381814D}"/>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1" name="Group 50">
            <a:extLst>
              <a:ext uri="{FF2B5EF4-FFF2-40B4-BE49-F238E27FC236}">
                <a16:creationId xmlns:a16="http://schemas.microsoft.com/office/drawing/2014/main" id="{54490F6F-CBE9-4977-96D3-A060423E385D}"/>
              </a:ext>
            </a:extLst>
          </p:cNvPr>
          <p:cNvGrpSpPr/>
          <p:nvPr/>
        </p:nvGrpSpPr>
        <p:grpSpPr>
          <a:xfrm>
            <a:off x="5232130" y="3967156"/>
            <a:ext cx="1780072" cy="1780072"/>
            <a:chOff x="3419475" y="752475"/>
            <a:chExt cx="5353050" cy="5353050"/>
          </a:xfrm>
        </p:grpSpPr>
        <p:sp>
          <p:nvSpPr>
            <p:cNvPr id="52" name="Freeform: Shape 51">
              <a:extLst>
                <a:ext uri="{FF2B5EF4-FFF2-40B4-BE49-F238E27FC236}">
                  <a16:creationId xmlns:a16="http://schemas.microsoft.com/office/drawing/2014/main" id="{D340A76A-3BD9-44D6-A3BB-F97CC53FBFC0}"/>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3" name="Group 52">
              <a:extLst>
                <a:ext uri="{FF2B5EF4-FFF2-40B4-BE49-F238E27FC236}">
                  <a16:creationId xmlns:a16="http://schemas.microsoft.com/office/drawing/2014/main" id="{62E08303-F9D2-452A-9850-4CA3E2AA9364}"/>
                </a:ext>
              </a:extLst>
            </p:cNvPr>
            <p:cNvGrpSpPr/>
            <p:nvPr/>
          </p:nvGrpSpPr>
          <p:grpSpPr>
            <a:xfrm>
              <a:off x="3505202" y="836611"/>
              <a:ext cx="5094518" cy="5143275"/>
              <a:chOff x="3505202" y="836611"/>
              <a:chExt cx="5094518" cy="5143275"/>
            </a:xfrm>
            <a:solidFill>
              <a:schemeClr val="bg1"/>
            </a:solidFill>
          </p:grpSpPr>
          <p:sp>
            <p:nvSpPr>
              <p:cNvPr id="56" name="Rectangle 55">
                <a:extLst>
                  <a:ext uri="{FF2B5EF4-FFF2-40B4-BE49-F238E27FC236}">
                    <a16:creationId xmlns:a16="http://schemas.microsoft.com/office/drawing/2014/main" id="{A84F3752-0C05-453D-8D71-9D907D958C9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7" name="Rectangle 56">
                <a:extLst>
                  <a:ext uri="{FF2B5EF4-FFF2-40B4-BE49-F238E27FC236}">
                    <a16:creationId xmlns:a16="http://schemas.microsoft.com/office/drawing/2014/main" id="{0FA412BB-2F8D-4B9B-9111-3C95E562BD2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Rectangle 57">
                <a:extLst>
                  <a:ext uri="{FF2B5EF4-FFF2-40B4-BE49-F238E27FC236}">
                    <a16:creationId xmlns:a16="http://schemas.microsoft.com/office/drawing/2014/main" id="{C9CCAAAA-66CF-48B4-B918-66772D0F19F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9" name="Rectangle 58">
                <a:extLst>
                  <a:ext uri="{FF2B5EF4-FFF2-40B4-BE49-F238E27FC236}">
                    <a16:creationId xmlns:a16="http://schemas.microsoft.com/office/drawing/2014/main" id="{AF726910-A6D1-4F83-BD3D-907AB0DE0F5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55250F14-B1D2-441C-94FB-010A4FDF8B59}"/>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AE949B3C-5710-49B6-BECE-021C934D03D9}"/>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ED7811C1-FB3E-4870-AEC3-E67D1ECB8DE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62B0D282-23D4-4270-83D9-C1C20F29FEC4}"/>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A80C327B-AEEA-4238-B0D0-20B29F8E212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FED8A0E2-EB19-4D8B-BAD7-743AFF51381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94C4A34E-D104-4868-BB3C-8101FCEA78E1}"/>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C60F2C44-38F1-456D-AB24-9F82F9958A3C}"/>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4" name="Oval 53">
              <a:extLst>
                <a:ext uri="{FF2B5EF4-FFF2-40B4-BE49-F238E27FC236}">
                  <a16:creationId xmlns:a16="http://schemas.microsoft.com/office/drawing/2014/main" id="{5D2151D7-B5C1-4B23-97F3-F9CA64698CB7}"/>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5" name="TextBox 54">
              <a:extLst>
                <a:ext uri="{FF2B5EF4-FFF2-40B4-BE49-F238E27FC236}">
                  <a16:creationId xmlns:a16="http://schemas.microsoft.com/office/drawing/2014/main" id="{5AB15761-08C9-4DC4-AA56-03D51A9119E1}"/>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68" name="Group 67">
            <a:extLst>
              <a:ext uri="{FF2B5EF4-FFF2-40B4-BE49-F238E27FC236}">
                <a16:creationId xmlns:a16="http://schemas.microsoft.com/office/drawing/2014/main" id="{AAFF0C63-CC35-4342-96AB-F9FA61A60468}"/>
              </a:ext>
            </a:extLst>
          </p:cNvPr>
          <p:cNvGrpSpPr/>
          <p:nvPr/>
        </p:nvGrpSpPr>
        <p:grpSpPr>
          <a:xfrm>
            <a:off x="5232130" y="3967156"/>
            <a:ext cx="1780072" cy="1780072"/>
            <a:chOff x="3419475" y="752475"/>
            <a:chExt cx="5353050" cy="5353050"/>
          </a:xfrm>
        </p:grpSpPr>
        <p:sp>
          <p:nvSpPr>
            <p:cNvPr id="69" name="Freeform: Shape 68">
              <a:extLst>
                <a:ext uri="{FF2B5EF4-FFF2-40B4-BE49-F238E27FC236}">
                  <a16:creationId xmlns:a16="http://schemas.microsoft.com/office/drawing/2014/main" id="{FB2EF454-A336-4CDF-A26D-A95F1381BC30}"/>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0" name="Group 69">
              <a:extLst>
                <a:ext uri="{FF2B5EF4-FFF2-40B4-BE49-F238E27FC236}">
                  <a16:creationId xmlns:a16="http://schemas.microsoft.com/office/drawing/2014/main" id="{D31D54B3-CA5E-4138-B043-F34C6A62061E}"/>
                </a:ext>
              </a:extLst>
            </p:cNvPr>
            <p:cNvGrpSpPr/>
            <p:nvPr/>
          </p:nvGrpSpPr>
          <p:grpSpPr>
            <a:xfrm>
              <a:off x="3505202" y="836611"/>
              <a:ext cx="5094518" cy="5143275"/>
              <a:chOff x="3505202" y="836611"/>
              <a:chExt cx="5094518" cy="5143275"/>
            </a:xfrm>
            <a:solidFill>
              <a:schemeClr val="bg1"/>
            </a:solidFill>
          </p:grpSpPr>
          <p:sp>
            <p:nvSpPr>
              <p:cNvPr id="73" name="Rectangle 72">
                <a:extLst>
                  <a:ext uri="{FF2B5EF4-FFF2-40B4-BE49-F238E27FC236}">
                    <a16:creationId xmlns:a16="http://schemas.microsoft.com/office/drawing/2014/main" id="{055F434D-4246-43AA-95C7-148D57F25C98}"/>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4" name="Rectangle 73">
                <a:extLst>
                  <a:ext uri="{FF2B5EF4-FFF2-40B4-BE49-F238E27FC236}">
                    <a16:creationId xmlns:a16="http://schemas.microsoft.com/office/drawing/2014/main" id="{13E7B62C-8ACB-4094-B30B-2CBC728B15DB}"/>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Rectangle 74">
                <a:extLst>
                  <a:ext uri="{FF2B5EF4-FFF2-40B4-BE49-F238E27FC236}">
                    <a16:creationId xmlns:a16="http://schemas.microsoft.com/office/drawing/2014/main" id="{4F3C6A10-BB88-431D-B0FB-91CDE6BDCB6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6" name="Rectangle 75">
                <a:extLst>
                  <a:ext uri="{FF2B5EF4-FFF2-40B4-BE49-F238E27FC236}">
                    <a16:creationId xmlns:a16="http://schemas.microsoft.com/office/drawing/2014/main" id="{3EB80BD8-EAC3-4773-AF30-6D176AB00E7C}"/>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5BD85875-698C-47B0-91C0-2703D7ADC0D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4BB6D309-001F-4E43-96BA-54226C15A28C}"/>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4BFD0892-1D15-4151-931E-8957FE34B989}"/>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21C3081E-8696-47F4-A35B-DE75049B3F24}"/>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7BCDC999-680D-4796-AFF2-2993A3EAB39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7EFDD58F-CA8C-4DC9-9E92-9747C1FC3E37}"/>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9C916212-EB1D-4842-AA24-21F09A868799}"/>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B5AFBBC6-1764-4F20-BDBA-8EE78964352B}"/>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1" name="Oval 70">
              <a:extLst>
                <a:ext uri="{FF2B5EF4-FFF2-40B4-BE49-F238E27FC236}">
                  <a16:creationId xmlns:a16="http://schemas.microsoft.com/office/drawing/2014/main" id="{8AB8CD98-E365-409A-BF81-0C5C0DD0B64A}"/>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2" name="TextBox 71">
              <a:extLst>
                <a:ext uri="{FF2B5EF4-FFF2-40B4-BE49-F238E27FC236}">
                  <a16:creationId xmlns:a16="http://schemas.microsoft.com/office/drawing/2014/main" id="{B6FA0F9E-35C2-48A7-8FAE-146C6273156A}"/>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5" name="Group 84">
            <a:extLst>
              <a:ext uri="{FF2B5EF4-FFF2-40B4-BE49-F238E27FC236}">
                <a16:creationId xmlns:a16="http://schemas.microsoft.com/office/drawing/2014/main" id="{8877B853-DF2E-49D9-B70C-18F016592850}"/>
              </a:ext>
            </a:extLst>
          </p:cNvPr>
          <p:cNvGrpSpPr/>
          <p:nvPr/>
        </p:nvGrpSpPr>
        <p:grpSpPr>
          <a:xfrm>
            <a:off x="5232130" y="3967156"/>
            <a:ext cx="1780072" cy="1780072"/>
            <a:chOff x="3419475" y="752475"/>
            <a:chExt cx="5353050" cy="5353050"/>
          </a:xfrm>
        </p:grpSpPr>
        <p:sp>
          <p:nvSpPr>
            <p:cNvPr id="86" name="Freeform: Shape 85">
              <a:extLst>
                <a:ext uri="{FF2B5EF4-FFF2-40B4-BE49-F238E27FC236}">
                  <a16:creationId xmlns:a16="http://schemas.microsoft.com/office/drawing/2014/main" id="{9FEE7E60-171A-4E96-A860-652C2421CB0C}"/>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87" name="Group 86">
              <a:extLst>
                <a:ext uri="{FF2B5EF4-FFF2-40B4-BE49-F238E27FC236}">
                  <a16:creationId xmlns:a16="http://schemas.microsoft.com/office/drawing/2014/main" id="{247F0624-0E89-4BB7-9362-12FC52284BE7}"/>
                </a:ext>
              </a:extLst>
            </p:cNvPr>
            <p:cNvGrpSpPr/>
            <p:nvPr/>
          </p:nvGrpSpPr>
          <p:grpSpPr>
            <a:xfrm>
              <a:off x="3505202" y="836611"/>
              <a:ext cx="5094518" cy="5143275"/>
              <a:chOff x="3505202" y="836611"/>
              <a:chExt cx="5094518" cy="5143275"/>
            </a:xfrm>
            <a:solidFill>
              <a:schemeClr val="bg1"/>
            </a:solidFill>
          </p:grpSpPr>
          <p:sp>
            <p:nvSpPr>
              <p:cNvPr id="90" name="Rectangle 89">
                <a:extLst>
                  <a:ext uri="{FF2B5EF4-FFF2-40B4-BE49-F238E27FC236}">
                    <a16:creationId xmlns:a16="http://schemas.microsoft.com/office/drawing/2014/main" id="{C76F0C7A-6C1E-4657-96B6-FC47C63CDDC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1" name="Rectangle 90">
                <a:extLst>
                  <a:ext uri="{FF2B5EF4-FFF2-40B4-BE49-F238E27FC236}">
                    <a16:creationId xmlns:a16="http://schemas.microsoft.com/office/drawing/2014/main" id="{53966E30-85A4-463E-9536-0314902998FB}"/>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Rectangle 91">
                <a:extLst>
                  <a:ext uri="{FF2B5EF4-FFF2-40B4-BE49-F238E27FC236}">
                    <a16:creationId xmlns:a16="http://schemas.microsoft.com/office/drawing/2014/main" id="{6EA0692C-9205-4C28-B014-C4318BAC4489}"/>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3" name="Rectangle 92">
                <a:extLst>
                  <a:ext uri="{FF2B5EF4-FFF2-40B4-BE49-F238E27FC236}">
                    <a16:creationId xmlns:a16="http://schemas.microsoft.com/office/drawing/2014/main" id="{57D4B7E5-6AF7-4195-9C8D-8CCA769E682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54CE4DDB-F4EC-45CA-8BD6-0D429166306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29788334-521A-43EB-B3A9-7848797E9269}"/>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EE56D874-BCB1-4CFC-A81B-DF1F0C5B5078}"/>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A85F3E43-9276-407F-A47D-ED6919F1ED4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7540E696-FA1B-456B-8831-9BEB16829FE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FB83552E-DCCE-4DAA-88EF-EBB7BF48538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D6BA61FC-BF79-45CE-838D-007FD535E38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C3EDEC6C-F8A5-4D0F-A38D-990ACFFFA88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88" name="Oval 87">
              <a:extLst>
                <a:ext uri="{FF2B5EF4-FFF2-40B4-BE49-F238E27FC236}">
                  <a16:creationId xmlns:a16="http://schemas.microsoft.com/office/drawing/2014/main" id="{8751274B-66EB-4AD4-9E61-78DEAFD5A232}"/>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9" name="TextBox 88">
              <a:extLst>
                <a:ext uri="{FF2B5EF4-FFF2-40B4-BE49-F238E27FC236}">
                  <a16:creationId xmlns:a16="http://schemas.microsoft.com/office/drawing/2014/main" id="{C6938F87-D554-4DA0-85E7-69553171A234}"/>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2" name="Group 101">
            <a:extLst>
              <a:ext uri="{FF2B5EF4-FFF2-40B4-BE49-F238E27FC236}">
                <a16:creationId xmlns:a16="http://schemas.microsoft.com/office/drawing/2014/main" id="{344F8473-8E2E-4457-8070-092F832C02D3}"/>
              </a:ext>
            </a:extLst>
          </p:cNvPr>
          <p:cNvGrpSpPr/>
          <p:nvPr/>
        </p:nvGrpSpPr>
        <p:grpSpPr>
          <a:xfrm>
            <a:off x="5232130" y="3967156"/>
            <a:ext cx="1780072" cy="1780072"/>
            <a:chOff x="3419475" y="752475"/>
            <a:chExt cx="5353050" cy="5353050"/>
          </a:xfrm>
        </p:grpSpPr>
        <p:sp>
          <p:nvSpPr>
            <p:cNvPr id="103" name="Freeform: Shape 102">
              <a:extLst>
                <a:ext uri="{FF2B5EF4-FFF2-40B4-BE49-F238E27FC236}">
                  <a16:creationId xmlns:a16="http://schemas.microsoft.com/office/drawing/2014/main" id="{6B732600-329E-4D33-9A17-DD6D48893474}"/>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4" name="Group 103">
              <a:extLst>
                <a:ext uri="{FF2B5EF4-FFF2-40B4-BE49-F238E27FC236}">
                  <a16:creationId xmlns:a16="http://schemas.microsoft.com/office/drawing/2014/main" id="{8E1AE916-2A28-4812-B816-909C883CBC99}"/>
                </a:ext>
              </a:extLst>
            </p:cNvPr>
            <p:cNvGrpSpPr/>
            <p:nvPr/>
          </p:nvGrpSpPr>
          <p:grpSpPr>
            <a:xfrm>
              <a:off x="3505202" y="836611"/>
              <a:ext cx="5094518" cy="5143275"/>
              <a:chOff x="3505202" y="836611"/>
              <a:chExt cx="5094518" cy="5143275"/>
            </a:xfrm>
            <a:solidFill>
              <a:schemeClr val="bg1"/>
            </a:solidFill>
          </p:grpSpPr>
          <p:sp>
            <p:nvSpPr>
              <p:cNvPr id="107" name="Rectangle 106">
                <a:extLst>
                  <a:ext uri="{FF2B5EF4-FFF2-40B4-BE49-F238E27FC236}">
                    <a16:creationId xmlns:a16="http://schemas.microsoft.com/office/drawing/2014/main" id="{12BB9D30-E0EF-415A-B4CE-9892A9DCE4FE}"/>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8" name="Rectangle 107">
                <a:extLst>
                  <a:ext uri="{FF2B5EF4-FFF2-40B4-BE49-F238E27FC236}">
                    <a16:creationId xmlns:a16="http://schemas.microsoft.com/office/drawing/2014/main" id="{6126A173-1F5D-453A-B820-2866A3733A59}"/>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Rectangle 108">
                <a:extLst>
                  <a:ext uri="{FF2B5EF4-FFF2-40B4-BE49-F238E27FC236}">
                    <a16:creationId xmlns:a16="http://schemas.microsoft.com/office/drawing/2014/main" id="{D63C5F2E-76B8-4A73-B896-774BD4F76521}"/>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0" name="Rectangle 109">
                <a:extLst>
                  <a:ext uri="{FF2B5EF4-FFF2-40B4-BE49-F238E27FC236}">
                    <a16:creationId xmlns:a16="http://schemas.microsoft.com/office/drawing/2014/main" id="{5FFB5752-EAF7-4F84-8ABD-DFC3844C33D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98C58B91-612A-4F0A-A4F6-147280650B1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D2277F31-954A-4E86-9EE7-1C7F8C911A8D}"/>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C690A65F-C5DA-41E5-9A79-86F874545D5F}"/>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B0C55D35-58A2-44DA-BE75-C643A4C059B4}"/>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3A6A5E66-A343-4110-83F5-98FD95007A67}"/>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490F70A0-91B3-48B8-B498-BEAEC7ABD325}"/>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3780B2B2-E503-4230-BEDC-118ACA8FA4A6}"/>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8BC224D0-A0EA-4F2A-A5E7-DD9CD3E5DFF1}"/>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5" name="Oval 104">
              <a:extLst>
                <a:ext uri="{FF2B5EF4-FFF2-40B4-BE49-F238E27FC236}">
                  <a16:creationId xmlns:a16="http://schemas.microsoft.com/office/drawing/2014/main" id="{D0847E3C-A9DC-46B3-B823-9809827DE71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6" name="TextBox 105">
              <a:extLst>
                <a:ext uri="{FF2B5EF4-FFF2-40B4-BE49-F238E27FC236}">
                  <a16:creationId xmlns:a16="http://schemas.microsoft.com/office/drawing/2014/main" id="{BABA0903-3767-4068-AA85-8AFEA9197EFD}"/>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19" name="Group 118">
            <a:extLst>
              <a:ext uri="{FF2B5EF4-FFF2-40B4-BE49-F238E27FC236}">
                <a16:creationId xmlns:a16="http://schemas.microsoft.com/office/drawing/2014/main" id="{EA9F162D-CBFB-4B2B-ACCE-C0712FE8C844}"/>
              </a:ext>
            </a:extLst>
          </p:cNvPr>
          <p:cNvGrpSpPr/>
          <p:nvPr/>
        </p:nvGrpSpPr>
        <p:grpSpPr>
          <a:xfrm>
            <a:off x="5232130" y="3967156"/>
            <a:ext cx="1780072" cy="1780072"/>
            <a:chOff x="3419475" y="752475"/>
            <a:chExt cx="5353050" cy="5353050"/>
          </a:xfrm>
        </p:grpSpPr>
        <p:sp>
          <p:nvSpPr>
            <p:cNvPr id="120" name="Freeform: Shape 119">
              <a:extLst>
                <a:ext uri="{FF2B5EF4-FFF2-40B4-BE49-F238E27FC236}">
                  <a16:creationId xmlns:a16="http://schemas.microsoft.com/office/drawing/2014/main" id="{31A13428-3EC0-445C-96C0-2CF3D63993A7}"/>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1" name="Group 120">
              <a:extLst>
                <a:ext uri="{FF2B5EF4-FFF2-40B4-BE49-F238E27FC236}">
                  <a16:creationId xmlns:a16="http://schemas.microsoft.com/office/drawing/2014/main" id="{170473BD-033D-4FBE-8B8D-03E6B6D34F7C}"/>
                </a:ext>
              </a:extLst>
            </p:cNvPr>
            <p:cNvGrpSpPr/>
            <p:nvPr/>
          </p:nvGrpSpPr>
          <p:grpSpPr>
            <a:xfrm>
              <a:off x="3505202" y="836611"/>
              <a:ext cx="5094518" cy="5143275"/>
              <a:chOff x="3505202" y="836611"/>
              <a:chExt cx="5094518" cy="5143275"/>
            </a:xfrm>
            <a:solidFill>
              <a:schemeClr val="bg1"/>
            </a:solidFill>
          </p:grpSpPr>
          <p:sp>
            <p:nvSpPr>
              <p:cNvPr id="124" name="Rectangle 123">
                <a:extLst>
                  <a:ext uri="{FF2B5EF4-FFF2-40B4-BE49-F238E27FC236}">
                    <a16:creationId xmlns:a16="http://schemas.microsoft.com/office/drawing/2014/main" id="{9E344FAB-0B5D-4FAE-BD3D-DB3ABE0D0C87}"/>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5" name="Rectangle 124">
                <a:extLst>
                  <a:ext uri="{FF2B5EF4-FFF2-40B4-BE49-F238E27FC236}">
                    <a16:creationId xmlns:a16="http://schemas.microsoft.com/office/drawing/2014/main" id="{5172C6F5-CDD3-4B76-AF76-C692B9201031}"/>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Rectangle 125">
                <a:extLst>
                  <a:ext uri="{FF2B5EF4-FFF2-40B4-BE49-F238E27FC236}">
                    <a16:creationId xmlns:a16="http://schemas.microsoft.com/office/drawing/2014/main" id="{13D89800-7AE8-4F5E-B07C-324B81BFB208}"/>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7" name="Rectangle 126">
                <a:extLst>
                  <a:ext uri="{FF2B5EF4-FFF2-40B4-BE49-F238E27FC236}">
                    <a16:creationId xmlns:a16="http://schemas.microsoft.com/office/drawing/2014/main" id="{62BA6FBB-FEFD-4F05-9F70-9CA394BFF3A5}"/>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5F8E814D-3BC0-48CE-AC57-689BBC44B2C4}"/>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3A785EC8-0D9E-4DDA-BB77-7D736B07F07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6ECFA1AC-DC91-482C-80D0-420E5B74C437}"/>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DAFD2E88-3C2A-49C8-86A0-CE2FB4118406}"/>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90FFB5EB-7D22-4B1E-9821-B7B9A2EDFB00}"/>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5479115A-21AB-44D1-BCDF-E83352E36BB8}"/>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A7B43F2C-4C0E-4BA9-8A4D-085C69872F35}"/>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654841EF-99ED-4AB0-8F7C-7F94C51D5CB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2" name="Oval 121">
              <a:extLst>
                <a:ext uri="{FF2B5EF4-FFF2-40B4-BE49-F238E27FC236}">
                  <a16:creationId xmlns:a16="http://schemas.microsoft.com/office/drawing/2014/main" id="{E68B88EE-A6F8-423D-B449-346AB2FC626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3" name="TextBox 122">
              <a:extLst>
                <a:ext uri="{FF2B5EF4-FFF2-40B4-BE49-F238E27FC236}">
                  <a16:creationId xmlns:a16="http://schemas.microsoft.com/office/drawing/2014/main" id="{ADF6014F-E60A-4EDF-B969-EE08F9703CDF}"/>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6" name="Group 135">
            <a:extLst>
              <a:ext uri="{FF2B5EF4-FFF2-40B4-BE49-F238E27FC236}">
                <a16:creationId xmlns:a16="http://schemas.microsoft.com/office/drawing/2014/main" id="{DF6B8AF6-7CDB-4AB1-A56B-D11146ADB34A}"/>
              </a:ext>
            </a:extLst>
          </p:cNvPr>
          <p:cNvGrpSpPr/>
          <p:nvPr/>
        </p:nvGrpSpPr>
        <p:grpSpPr>
          <a:xfrm>
            <a:off x="5232130" y="3967156"/>
            <a:ext cx="1780072" cy="1780072"/>
            <a:chOff x="3419475" y="752475"/>
            <a:chExt cx="5353050" cy="5353050"/>
          </a:xfrm>
        </p:grpSpPr>
        <p:sp>
          <p:nvSpPr>
            <p:cNvPr id="137" name="Freeform: Shape 136">
              <a:extLst>
                <a:ext uri="{FF2B5EF4-FFF2-40B4-BE49-F238E27FC236}">
                  <a16:creationId xmlns:a16="http://schemas.microsoft.com/office/drawing/2014/main" id="{4B5E8FE4-9E5B-4F4E-A7E0-10CEACD50DC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38" name="Group 137">
              <a:extLst>
                <a:ext uri="{FF2B5EF4-FFF2-40B4-BE49-F238E27FC236}">
                  <a16:creationId xmlns:a16="http://schemas.microsoft.com/office/drawing/2014/main" id="{3E459861-F4C8-4771-81BB-9E53FAE3B8DE}"/>
                </a:ext>
              </a:extLst>
            </p:cNvPr>
            <p:cNvGrpSpPr/>
            <p:nvPr/>
          </p:nvGrpSpPr>
          <p:grpSpPr>
            <a:xfrm>
              <a:off x="3505202" y="836611"/>
              <a:ext cx="5094518" cy="5143275"/>
              <a:chOff x="3505202" y="836611"/>
              <a:chExt cx="5094518" cy="5143275"/>
            </a:xfrm>
            <a:solidFill>
              <a:schemeClr val="bg1"/>
            </a:solidFill>
          </p:grpSpPr>
          <p:sp>
            <p:nvSpPr>
              <p:cNvPr id="141" name="Rectangle 140">
                <a:extLst>
                  <a:ext uri="{FF2B5EF4-FFF2-40B4-BE49-F238E27FC236}">
                    <a16:creationId xmlns:a16="http://schemas.microsoft.com/office/drawing/2014/main" id="{33EEF372-F100-4F4A-BC26-7166D4FD27B6}"/>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2" name="Rectangle 141">
                <a:extLst>
                  <a:ext uri="{FF2B5EF4-FFF2-40B4-BE49-F238E27FC236}">
                    <a16:creationId xmlns:a16="http://schemas.microsoft.com/office/drawing/2014/main" id="{A9BBC87F-074C-42EF-8831-0361DFC5B9DF}"/>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Rectangle 142">
                <a:extLst>
                  <a:ext uri="{FF2B5EF4-FFF2-40B4-BE49-F238E27FC236}">
                    <a16:creationId xmlns:a16="http://schemas.microsoft.com/office/drawing/2014/main" id="{C3D0CE41-76E5-491D-9178-4C98DF56931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4" name="Rectangle 143">
                <a:extLst>
                  <a:ext uri="{FF2B5EF4-FFF2-40B4-BE49-F238E27FC236}">
                    <a16:creationId xmlns:a16="http://schemas.microsoft.com/office/drawing/2014/main" id="{57842FFA-235E-4475-B17C-E4894B8C71C5}"/>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1D4C3ACF-35D8-43EB-9D7C-187B6BDA215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0BEDF40B-5249-4518-A9C4-81408BBE2B64}"/>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9814776F-ABF4-409F-B041-60CBC90C04E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752267B7-A5C7-4FB8-BA2D-DD3E1D78531D}"/>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8B4EF332-8272-4932-83AE-9BD605184A60}"/>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7BC8301B-401B-441B-911A-033F7A5B3AFE}"/>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28835D80-273D-488A-AD35-C39D005F9CD7}"/>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F47DE0A8-65A5-41B3-B33F-5FEBAFFE47F3}"/>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39" name="Oval 138">
              <a:extLst>
                <a:ext uri="{FF2B5EF4-FFF2-40B4-BE49-F238E27FC236}">
                  <a16:creationId xmlns:a16="http://schemas.microsoft.com/office/drawing/2014/main" id="{E97866E2-4D2D-4A57-8466-C8036591DD52}"/>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0" name="TextBox 139">
              <a:extLst>
                <a:ext uri="{FF2B5EF4-FFF2-40B4-BE49-F238E27FC236}">
                  <a16:creationId xmlns:a16="http://schemas.microsoft.com/office/drawing/2014/main" id="{32C34FC2-2273-499D-AA68-2DBD5D18DD49}"/>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3" name="Group 152">
            <a:extLst>
              <a:ext uri="{FF2B5EF4-FFF2-40B4-BE49-F238E27FC236}">
                <a16:creationId xmlns:a16="http://schemas.microsoft.com/office/drawing/2014/main" id="{B8C932D8-187B-4C65-BBEF-5EC26187E253}"/>
              </a:ext>
            </a:extLst>
          </p:cNvPr>
          <p:cNvGrpSpPr/>
          <p:nvPr/>
        </p:nvGrpSpPr>
        <p:grpSpPr>
          <a:xfrm>
            <a:off x="5232130" y="3967156"/>
            <a:ext cx="1780072" cy="1780072"/>
            <a:chOff x="3419475" y="752475"/>
            <a:chExt cx="5353050" cy="5353050"/>
          </a:xfrm>
        </p:grpSpPr>
        <p:sp>
          <p:nvSpPr>
            <p:cNvPr id="154" name="Freeform: Shape 153">
              <a:extLst>
                <a:ext uri="{FF2B5EF4-FFF2-40B4-BE49-F238E27FC236}">
                  <a16:creationId xmlns:a16="http://schemas.microsoft.com/office/drawing/2014/main" id="{2740B79C-D6A2-4792-86A1-A16CC9CE8D7A}"/>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5" name="Group 154">
              <a:extLst>
                <a:ext uri="{FF2B5EF4-FFF2-40B4-BE49-F238E27FC236}">
                  <a16:creationId xmlns:a16="http://schemas.microsoft.com/office/drawing/2014/main" id="{E6CC304B-1CF0-402A-B662-9F0733E549BC}"/>
                </a:ext>
              </a:extLst>
            </p:cNvPr>
            <p:cNvGrpSpPr/>
            <p:nvPr/>
          </p:nvGrpSpPr>
          <p:grpSpPr>
            <a:xfrm>
              <a:off x="3505202" y="836611"/>
              <a:ext cx="5094518" cy="5143275"/>
              <a:chOff x="3505202" y="836611"/>
              <a:chExt cx="5094518" cy="5143275"/>
            </a:xfrm>
            <a:solidFill>
              <a:schemeClr val="bg1"/>
            </a:solidFill>
          </p:grpSpPr>
          <p:sp>
            <p:nvSpPr>
              <p:cNvPr id="158" name="Rectangle 157">
                <a:extLst>
                  <a:ext uri="{FF2B5EF4-FFF2-40B4-BE49-F238E27FC236}">
                    <a16:creationId xmlns:a16="http://schemas.microsoft.com/office/drawing/2014/main" id="{25542070-3107-4EC1-826D-5E1C82AD2F4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9" name="Rectangle 158">
                <a:extLst>
                  <a:ext uri="{FF2B5EF4-FFF2-40B4-BE49-F238E27FC236}">
                    <a16:creationId xmlns:a16="http://schemas.microsoft.com/office/drawing/2014/main" id="{2FA7C611-5877-4F61-8D92-60DDBC456A51}"/>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Rectangle 159">
                <a:extLst>
                  <a:ext uri="{FF2B5EF4-FFF2-40B4-BE49-F238E27FC236}">
                    <a16:creationId xmlns:a16="http://schemas.microsoft.com/office/drawing/2014/main" id="{21659EDC-E7DB-40E1-B945-9E0BA2D32F91}"/>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1" name="Rectangle 160">
                <a:extLst>
                  <a:ext uri="{FF2B5EF4-FFF2-40B4-BE49-F238E27FC236}">
                    <a16:creationId xmlns:a16="http://schemas.microsoft.com/office/drawing/2014/main" id="{9F041391-4161-478A-9C1C-85CA47920681}"/>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1FA84728-7DAF-4A97-92DC-2603DE049459}"/>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78E068E3-9189-44B0-825B-5E9314702064}"/>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45091DDB-C994-4469-9AFC-EECC656F6F2E}"/>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D03D840F-4985-4585-9C37-C9B0BB850B7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792E35C3-5D37-4DDE-95B6-FDBB459FC55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A02A4351-E931-4F67-8129-49CCFFC69953}"/>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F95A8A02-B5F9-4687-BD74-292B31821487}"/>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4D12077C-F047-4C08-B99E-7CF84553953D}"/>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6" name="Oval 155">
              <a:extLst>
                <a:ext uri="{FF2B5EF4-FFF2-40B4-BE49-F238E27FC236}">
                  <a16:creationId xmlns:a16="http://schemas.microsoft.com/office/drawing/2014/main" id="{4214F453-D00A-49F0-BD58-A90F2D226F1D}"/>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7" name="TextBox 156">
              <a:extLst>
                <a:ext uri="{FF2B5EF4-FFF2-40B4-BE49-F238E27FC236}">
                  <a16:creationId xmlns:a16="http://schemas.microsoft.com/office/drawing/2014/main" id="{B16E13FC-6AB0-4548-A021-9CC1CDC3EA62}"/>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0" name="Group 169">
            <a:extLst>
              <a:ext uri="{FF2B5EF4-FFF2-40B4-BE49-F238E27FC236}">
                <a16:creationId xmlns:a16="http://schemas.microsoft.com/office/drawing/2014/main" id="{1977B81F-1265-4E6C-93FF-707A3373847E}"/>
              </a:ext>
            </a:extLst>
          </p:cNvPr>
          <p:cNvGrpSpPr/>
          <p:nvPr/>
        </p:nvGrpSpPr>
        <p:grpSpPr>
          <a:xfrm>
            <a:off x="5232130" y="3967156"/>
            <a:ext cx="1780072" cy="1780072"/>
            <a:chOff x="3419475" y="752475"/>
            <a:chExt cx="5353050" cy="5353050"/>
          </a:xfrm>
        </p:grpSpPr>
        <p:sp>
          <p:nvSpPr>
            <p:cNvPr id="171" name="Freeform: Shape 170">
              <a:extLst>
                <a:ext uri="{FF2B5EF4-FFF2-40B4-BE49-F238E27FC236}">
                  <a16:creationId xmlns:a16="http://schemas.microsoft.com/office/drawing/2014/main" id="{6BF54CC8-CF82-4D9C-A0C5-710A1DA0EC98}"/>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2" name="Group 171">
              <a:extLst>
                <a:ext uri="{FF2B5EF4-FFF2-40B4-BE49-F238E27FC236}">
                  <a16:creationId xmlns:a16="http://schemas.microsoft.com/office/drawing/2014/main" id="{A856FC2D-36B4-4BB6-90B7-D636EA9F3E74}"/>
                </a:ext>
              </a:extLst>
            </p:cNvPr>
            <p:cNvGrpSpPr/>
            <p:nvPr/>
          </p:nvGrpSpPr>
          <p:grpSpPr>
            <a:xfrm>
              <a:off x="3505202" y="836611"/>
              <a:ext cx="5094518" cy="5143275"/>
              <a:chOff x="3505202" y="836611"/>
              <a:chExt cx="5094518" cy="5143275"/>
            </a:xfrm>
            <a:solidFill>
              <a:schemeClr val="bg1"/>
            </a:solidFill>
          </p:grpSpPr>
          <p:sp>
            <p:nvSpPr>
              <p:cNvPr id="175" name="Rectangle 174">
                <a:extLst>
                  <a:ext uri="{FF2B5EF4-FFF2-40B4-BE49-F238E27FC236}">
                    <a16:creationId xmlns:a16="http://schemas.microsoft.com/office/drawing/2014/main" id="{9E7BE2D7-341F-46FB-8976-527C5B37718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6" name="Rectangle 175">
                <a:extLst>
                  <a:ext uri="{FF2B5EF4-FFF2-40B4-BE49-F238E27FC236}">
                    <a16:creationId xmlns:a16="http://schemas.microsoft.com/office/drawing/2014/main" id="{8E12495A-1B95-4FB7-8E4A-43DEEF0BDA8B}"/>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Rectangle 176">
                <a:extLst>
                  <a:ext uri="{FF2B5EF4-FFF2-40B4-BE49-F238E27FC236}">
                    <a16:creationId xmlns:a16="http://schemas.microsoft.com/office/drawing/2014/main" id="{FA00487D-A55E-4B5A-BC18-AD9CAAA00779}"/>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8" name="Rectangle 177">
                <a:extLst>
                  <a:ext uri="{FF2B5EF4-FFF2-40B4-BE49-F238E27FC236}">
                    <a16:creationId xmlns:a16="http://schemas.microsoft.com/office/drawing/2014/main" id="{5A596F9B-2A01-4821-B1B2-CB97B12E9A1D}"/>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726379F7-6990-40D4-8E0F-AC83F9DBC338}"/>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25C27BF3-54A0-4C2F-895D-1011B8E1A6D0}"/>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FA15C2E0-C7DD-45F0-B8B9-03242F9B6C4F}"/>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CF07B347-048F-4FD3-92C9-7105D2F63B6E}"/>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4189CF24-9660-4D93-83CF-F968BF9F67AB}"/>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7D1C477F-1A8C-41E1-877E-9D17A6DFDB83}"/>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4CF5B68E-BEA0-48AC-8774-92E0F85C9951}"/>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D7590BB0-DFDF-40A4-8F43-3CE7BE4B46D5}"/>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3" name="Oval 172">
              <a:extLst>
                <a:ext uri="{FF2B5EF4-FFF2-40B4-BE49-F238E27FC236}">
                  <a16:creationId xmlns:a16="http://schemas.microsoft.com/office/drawing/2014/main" id="{E9D78D80-C95C-4550-9CBA-13F87EEF72D4}"/>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4" name="TextBox 173">
              <a:extLst>
                <a:ext uri="{FF2B5EF4-FFF2-40B4-BE49-F238E27FC236}">
                  <a16:creationId xmlns:a16="http://schemas.microsoft.com/office/drawing/2014/main" id="{4D629B64-0587-499A-ACDC-B4818339360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87" name="Group 186">
            <a:extLst>
              <a:ext uri="{FF2B5EF4-FFF2-40B4-BE49-F238E27FC236}">
                <a16:creationId xmlns:a16="http://schemas.microsoft.com/office/drawing/2014/main" id="{71A0600B-DB6A-4678-B1BD-A8C51AF754FF}"/>
              </a:ext>
            </a:extLst>
          </p:cNvPr>
          <p:cNvGrpSpPr/>
          <p:nvPr/>
        </p:nvGrpSpPr>
        <p:grpSpPr>
          <a:xfrm>
            <a:off x="5232130" y="3967156"/>
            <a:ext cx="1780072" cy="1780072"/>
            <a:chOff x="3419475" y="752475"/>
            <a:chExt cx="5353050" cy="5353050"/>
          </a:xfrm>
        </p:grpSpPr>
        <p:sp>
          <p:nvSpPr>
            <p:cNvPr id="188" name="Freeform: Shape 187">
              <a:extLst>
                <a:ext uri="{FF2B5EF4-FFF2-40B4-BE49-F238E27FC236}">
                  <a16:creationId xmlns:a16="http://schemas.microsoft.com/office/drawing/2014/main" id="{A3C3ECDD-31D5-4960-B9DE-6EDCA36677D2}"/>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89" name="Group 188">
              <a:extLst>
                <a:ext uri="{FF2B5EF4-FFF2-40B4-BE49-F238E27FC236}">
                  <a16:creationId xmlns:a16="http://schemas.microsoft.com/office/drawing/2014/main" id="{13ECF871-C55D-4921-BC2A-ED7856F59878}"/>
                </a:ext>
              </a:extLst>
            </p:cNvPr>
            <p:cNvGrpSpPr/>
            <p:nvPr/>
          </p:nvGrpSpPr>
          <p:grpSpPr>
            <a:xfrm>
              <a:off x="3505202" y="836611"/>
              <a:ext cx="5094518" cy="5143275"/>
              <a:chOff x="3505202" y="836611"/>
              <a:chExt cx="5094518" cy="5143275"/>
            </a:xfrm>
            <a:solidFill>
              <a:schemeClr val="bg1"/>
            </a:solidFill>
          </p:grpSpPr>
          <p:sp>
            <p:nvSpPr>
              <p:cNvPr id="192" name="Rectangle 191">
                <a:extLst>
                  <a:ext uri="{FF2B5EF4-FFF2-40B4-BE49-F238E27FC236}">
                    <a16:creationId xmlns:a16="http://schemas.microsoft.com/office/drawing/2014/main" id="{2870B7B3-0091-4A81-B05F-14E4627EE473}"/>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3" name="Rectangle 192">
                <a:extLst>
                  <a:ext uri="{FF2B5EF4-FFF2-40B4-BE49-F238E27FC236}">
                    <a16:creationId xmlns:a16="http://schemas.microsoft.com/office/drawing/2014/main" id="{AE53B6BA-D41B-4147-AD09-BF3BC3CA0846}"/>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Rectangle 193">
                <a:extLst>
                  <a:ext uri="{FF2B5EF4-FFF2-40B4-BE49-F238E27FC236}">
                    <a16:creationId xmlns:a16="http://schemas.microsoft.com/office/drawing/2014/main" id="{C0371B15-F848-4805-928F-EEA08A8B9405}"/>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5" name="Rectangle 194">
                <a:extLst>
                  <a:ext uri="{FF2B5EF4-FFF2-40B4-BE49-F238E27FC236}">
                    <a16:creationId xmlns:a16="http://schemas.microsoft.com/office/drawing/2014/main" id="{6A6ECA56-C60D-415D-9D33-DEBE0508512A}"/>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1C6EB700-C022-41F8-B133-32A5BC29E095}"/>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4D1A3A19-67AC-4843-B5E2-01F8B7015DED}"/>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6FECC55E-45F0-40C9-9167-77A457EB07E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B269A708-0B01-42A4-9147-920386124C86}"/>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4AD1DC94-FB07-48E3-B424-367E41A09D5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A5CB56C1-1CAA-4422-8805-AC2405285855}"/>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233A539C-56B1-4906-94BE-E7466CEB92E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4C65057E-617A-47A8-9CB4-794FBC014B2C}"/>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0" name="Oval 189">
              <a:extLst>
                <a:ext uri="{FF2B5EF4-FFF2-40B4-BE49-F238E27FC236}">
                  <a16:creationId xmlns:a16="http://schemas.microsoft.com/office/drawing/2014/main" id="{B614A5DF-F082-405F-B3EF-028884F3D158}"/>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1" name="TextBox 190">
              <a:extLst>
                <a:ext uri="{FF2B5EF4-FFF2-40B4-BE49-F238E27FC236}">
                  <a16:creationId xmlns:a16="http://schemas.microsoft.com/office/drawing/2014/main" id="{A32C10B5-89F2-49CC-8510-8CD471C14163}"/>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4" name="Group 203">
            <a:extLst>
              <a:ext uri="{FF2B5EF4-FFF2-40B4-BE49-F238E27FC236}">
                <a16:creationId xmlns:a16="http://schemas.microsoft.com/office/drawing/2014/main" id="{506DDECB-0FA1-4CE0-B667-75C48C9AEFC0}"/>
              </a:ext>
            </a:extLst>
          </p:cNvPr>
          <p:cNvGrpSpPr/>
          <p:nvPr/>
        </p:nvGrpSpPr>
        <p:grpSpPr>
          <a:xfrm>
            <a:off x="5232130" y="3967156"/>
            <a:ext cx="1780072" cy="1780072"/>
            <a:chOff x="3419475" y="752475"/>
            <a:chExt cx="5353050" cy="5353050"/>
          </a:xfrm>
        </p:grpSpPr>
        <p:sp>
          <p:nvSpPr>
            <p:cNvPr id="205" name="Freeform: Shape 204">
              <a:extLst>
                <a:ext uri="{FF2B5EF4-FFF2-40B4-BE49-F238E27FC236}">
                  <a16:creationId xmlns:a16="http://schemas.microsoft.com/office/drawing/2014/main" id="{7D02F147-0D92-47E7-8F10-A538478D8411}"/>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6" name="Group 205">
              <a:extLst>
                <a:ext uri="{FF2B5EF4-FFF2-40B4-BE49-F238E27FC236}">
                  <a16:creationId xmlns:a16="http://schemas.microsoft.com/office/drawing/2014/main" id="{2C08E14A-14A6-4031-AE9B-E41D8984B7A7}"/>
                </a:ext>
              </a:extLst>
            </p:cNvPr>
            <p:cNvGrpSpPr/>
            <p:nvPr/>
          </p:nvGrpSpPr>
          <p:grpSpPr>
            <a:xfrm>
              <a:off x="3505202" y="836611"/>
              <a:ext cx="5094518" cy="5143275"/>
              <a:chOff x="3505202" y="836611"/>
              <a:chExt cx="5094518" cy="5143275"/>
            </a:xfrm>
            <a:solidFill>
              <a:schemeClr val="bg1"/>
            </a:solidFill>
          </p:grpSpPr>
          <p:sp>
            <p:nvSpPr>
              <p:cNvPr id="209" name="Rectangle 208">
                <a:extLst>
                  <a:ext uri="{FF2B5EF4-FFF2-40B4-BE49-F238E27FC236}">
                    <a16:creationId xmlns:a16="http://schemas.microsoft.com/office/drawing/2014/main" id="{E52CD8FF-0F40-4826-912C-EA2664E7EC2D}"/>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0" name="Rectangle 209">
                <a:extLst>
                  <a:ext uri="{FF2B5EF4-FFF2-40B4-BE49-F238E27FC236}">
                    <a16:creationId xmlns:a16="http://schemas.microsoft.com/office/drawing/2014/main" id="{7D0D6A03-6028-43F9-9940-6546C5676367}"/>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Rectangle 210">
                <a:extLst>
                  <a:ext uri="{FF2B5EF4-FFF2-40B4-BE49-F238E27FC236}">
                    <a16:creationId xmlns:a16="http://schemas.microsoft.com/office/drawing/2014/main" id="{CCA664B2-0700-418D-8E24-C4433A3CB57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2" name="Rectangle 211">
                <a:extLst>
                  <a:ext uri="{FF2B5EF4-FFF2-40B4-BE49-F238E27FC236}">
                    <a16:creationId xmlns:a16="http://schemas.microsoft.com/office/drawing/2014/main" id="{F63AB337-510C-4C1A-A2E0-5ACCAE72F0A2}"/>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A1D024FC-B2D8-4382-B42C-BC12F278E844}"/>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8C74137A-1A77-4C30-843C-57967455A6C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D478DB39-F9B5-45F5-9F11-BCBAC64F4355}"/>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84A824C0-B3B3-44B1-B066-ABDB1DBC52D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B1CF2340-5141-48E9-AFD6-DBACC867D85D}"/>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4AE3FF52-6635-41BF-816A-59DED08A19E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FC2A8A42-D197-46FB-B3A9-AF237EC2F29E}"/>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2EF7094E-592C-4A9A-9943-24857699D383}"/>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07" name="Oval 206">
              <a:extLst>
                <a:ext uri="{FF2B5EF4-FFF2-40B4-BE49-F238E27FC236}">
                  <a16:creationId xmlns:a16="http://schemas.microsoft.com/office/drawing/2014/main" id="{C5D97D0C-2B13-482C-8DC1-168317ECDE7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8" name="TextBox 207">
              <a:extLst>
                <a:ext uri="{FF2B5EF4-FFF2-40B4-BE49-F238E27FC236}">
                  <a16:creationId xmlns:a16="http://schemas.microsoft.com/office/drawing/2014/main" id="{229FE57D-2402-458F-9122-04676F37D5FE}"/>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1" name="nhạc chơi rung chuông vàng">
            <a:hlinkClick r:id="" action="ppaction://media"/>
            <a:extLst>
              <a:ext uri="{FF2B5EF4-FFF2-40B4-BE49-F238E27FC236}">
                <a16:creationId xmlns:a16="http://schemas.microsoft.com/office/drawing/2014/main" id="{A382797B-5FF9-4C72-8337-E7D1BE6EF491}"/>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2276970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wipe(left)">
                                      <p:cBhvr>
                                        <p:cTn id="18" dur="750"/>
                                        <p:tgtEl>
                                          <p:spTgt spid="30"/>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wipe(left)">
                                      <p:cBhvr>
                                        <p:cTn id="21" dur="750"/>
                                        <p:tgtEl>
                                          <p:spTgt spid="32"/>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wipe(left)">
                                      <p:cBhvr>
                                        <p:cTn id="24" dur="750"/>
                                        <p:tgtEl>
                                          <p:spTgt spid="31"/>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3"/>
                                        </p:tgtEl>
                                        <p:attrNameLst>
                                          <p:attrName>style.visibility</p:attrName>
                                        </p:attrNameLst>
                                      </p:cBhvr>
                                      <p:to>
                                        <p:strVal val="visible"/>
                                      </p:to>
                                    </p:set>
                                    <p:animEffect transition="in" filter="wipe(left)">
                                      <p:cBhvr>
                                        <p:cTn id="27" dur="750"/>
                                        <p:tgtEl>
                                          <p:spTgt spid="33"/>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mediacall" presetSubtype="0" fill="hold" nodeType="clickEffect">
                                  <p:stCondLst>
                                    <p:cond delay="0"/>
                                  </p:stCondLst>
                                  <p:childTnLst>
                                    <p:cmd type="call" cmd="playFrom(0.0)">
                                      <p:cBhvr>
                                        <p:cTn id="31" dur="15336" fill="hold"/>
                                        <p:tgtEl>
                                          <p:spTgt spid="221"/>
                                        </p:tgtEl>
                                      </p:cBhvr>
                                    </p:cmd>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34"/>
                                        </p:tgtEl>
                                        <p:attrNameLst>
                                          <p:attrName>style.visibility</p:attrName>
                                        </p:attrNameLst>
                                      </p:cBhvr>
                                      <p:to>
                                        <p:strVal val="visible"/>
                                      </p:to>
                                    </p:set>
                                  </p:childTnLst>
                                </p:cTn>
                              </p:par>
                            </p:childTnLst>
                          </p:cTn>
                        </p:par>
                        <p:par>
                          <p:cTn id="36" fill="hold">
                            <p:stCondLst>
                              <p:cond delay="0"/>
                            </p:stCondLst>
                            <p:childTnLst>
                              <p:par>
                                <p:cTn id="37" presetID="1" presetClass="entr" presetSubtype="0" fill="hold" nodeType="afterEffect">
                                  <p:stCondLst>
                                    <p:cond delay="1000"/>
                                  </p:stCondLst>
                                  <p:childTnLst>
                                    <p:set>
                                      <p:cBhvr>
                                        <p:cTn id="38" dur="1" fill="hold">
                                          <p:stCondLst>
                                            <p:cond delay="0"/>
                                          </p:stCondLst>
                                        </p:cTn>
                                        <p:tgtEl>
                                          <p:spTgt spid="51"/>
                                        </p:tgtEl>
                                        <p:attrNameLst>
                                          <p:attrName>style.visibility</p:attrName>
                                        </p:attrNameLst>
                                      </p:cBhvr>
                                      <p:to>
                                        <p:strVal val="visible"/>
                                      </p:to>
                                    </p:set>
                                  </p:childTnLst>
                                </p:cTn>
                              </p:par>
                            </p:childTnLst>
                          </p:cTn>
                        </p:par>
                        <p:par>
                          <p:cTn id="39" fill="hold">
                            <p:stCondLst>
                              <p:cond delay="1000"/>
                            </p:stCondLst>
                            <p:childTnLst>
                              <p:par>
                                <p:cTn id="40" presetID="1" presetClass="entr" presetSubtype="0" fill="hold" nodeType="afterEffect">
                                  <p:stCondLst>
                                    <p:cond delay="1000"/>
                                  </p:stCondLst>
                                  <p:childTnLst>
                                    <p:set>
                                      <p:cBhvr>
                                        <p:cTn id="41" dur="1" fill="hold">
                                          <p:stCondLst>
                                            <p:cond delay="0"/>
                                          </p:stCondLst>
                                        </p:cTn>
                                        <p:tgtEl>
                                          <p:spTgt spid="68"/>
                                        </p:tgtEl>
                                        <p:attrNameLst>
                                          <p:attrName>style.visibility</p:attrName>
                                        </p:attrNameLst>
                                      </p:cBhvr>
                                      <p:to>
                                        <p:strVal val="visible"/>
                                      </p:to>
                                    </p:set>
                                  </p:childTnLst>
                                </p:cTn>
                              </p:par>
                            </p:childTnLst>
                          </p:cTn>
                        </p:par>
                        <p:par>
                          <p:cTn id="42" fill="hold">
                            <p:stCondLst>
                              <p:cond delay="2000"/>
                            </p:stCondLst>
                            <p:childTnLst>
                              <p:par>
                                <p:cTn id="43" presetID="1" presetClass="entr" presetSubtype="0" fill="hold" nodeType="afterEffect">
                                  <p:stCondLst>
                                    <p:cond delay="1000"/>
                                  </p:stCondLst>
                                  <p:childTnLst>
                                    <p:set>
                                      <p:cBhvr>
                                        <p:cTn id="44" dur="1" fill="hold">
                                          <p:stCondLst>
                                            <p:cond delay="0"/>
                                          </p:stCondLst>
                                        </p:cTn>
                                        <p:tgtEl>
                                          <p:spTgt spid="85"/>
                                        </p:tgtEl>
                                        <p:attrNameLst>
                                          <p:attrName>style.visibility</p:attrName>
                                        </p:attrNameLst>
                                      </p:cBhvr>
                                      <p:to>
                                        <p:strVal val="visible"/>
                                      </p:to>
                                    </p:set>
                                  </p:childTnLst>
                                </p:cTn>
                              </p:par>
                            </p:childTnLst>
                          </p:cTn>
                        </p:par>
                        <p:par>
                          <p:cTn id="45" fill="hold">
                            <p:stCondLst>
                              <p:cond delay="3000"/>
                            </p:stCondLst>
                            <p:childTnLst>
                              <p:par>
                                <p:cTn id="46" presetID="1" presetClass="entr" presetSubtype="0" fill="hold" nodeType="afterEffect">
                                  <p:stCondLst>
                                    <p:cond delay="1000"/>
                                  </p:stCondLst>
                                  <p:childTnLst>
                                    <p:set>
                                      <p:cBhvr>
                                        <p:cTn id="47" dur="1" fill="hold">
                                          <p:stCondLst>
                                            <p:cond delay="0"/>
                                          </p:stCondLst>
                                        </p:cTn>
                                        <p:tgtEl>
                                          <p:spTgt spid="102"/>
                                        </p:tgtEl>
                                        <p:attrNameLst>
                                          <p:attrName>style.visibility</p:attrName>
                                        </p:attrNameLst>
                                      </p:cBhvr>
                                      <p:to>
                                        <p:strVal val="visible"/>
                                      </p:to>
                                    </p:set>
                                  </p:childTnLst>
                                </p:cTn>
                              </p:par>
                            </p:childTnLst>
                          </p:cTn>
                        </p:par>
                        <p:par>
                          <p:cTn id="48" fill="hold">
                            <p:stCondLst>
                              <p:cond delay="4000"/>
                            </p:stCondLst>
                            <p:childTnLst>
                              <p:par>
                                <p:cTn id="49" presetID="1" presetClass="entr" presetSubtype="0" fill="hold" nodeType="afterEffect">
                                  <p:stCondLst>
                                    <p:cond delay="1000"/>
                                  </p:stCondLst>
                                  <p:childTnLst>
                                    <p:set>
                                      <p:cBhvr>
                                        <p:cTn id="50" dur="1" fill="hold">
                                          <p:stCondLst>
                                            <p:cond delay="0"/>
                                          </p:stCondLst>
                                        </p:cTn>
                                        <p:tgtEl>
                                          <p:spTgt spid="119"/>
                                        </p:tgtEl>
                                        <p:attrNameLst>
                                          <p:attrName>style.visibility</p:attrName>
                                        </p:attrNameLst>
                                      </p:cBhvr>
                                      <p:to>
                                        <p:strVal val="visible"/>
                                      </p:to>
                                    </p:set>
                                  </p:childTnLst>
                                </p:cTn>
                              </p:par>
                            </p:childTnLst>
                          </p:cTn>
                        </p:par>
                        <p:par>
                          <p:cTn id="51" fill="hold">
                            <p:stCondLst>
                              <p:cond delay="5000"/>
                            </p:stCondLst>
                            <p:childTnLst>
                              <p:par>
                                <p:cTn id="52" presetID="1" presetClass="entr" presetSubtype="0" fill="hold" nodeType="afterEffect">
                                  <p:stCondLst>
                                    <p:cond delay="1000"/>
                                  </p:stCondLst>
                                  <p:childTnLst>
                                    <p:set>
                                      <p:cBhvr>
                                        <p:cTn id="53" dur="1" fill="hold">
                                          <p:stCondLst>
                                            <p:cond delay="0"/>
                                          </p:stCondLst>
                                        </p:cTn>
                                        <p:tgtEl>
                                          <p:spTgt spid="136"/>
                                        </p:tgtEl>
                                        <p:attrNameLst>
                                          <p:attrName>style.visibility</p:attrName>
                                        </p:attrNameLst>
                                      </p:cBhvr>
                                      <p:to>
                                        <p:strVal val="visible"/>
                                      </p:to>
                                    </p:set>
                                  </p:childTnLst>
                                </p:cTn>
                              </p:par>
                            </p:childTnLst>
                          </p:cTn>
                        </p:par>
                        <p:par>
                          <p:cTn id="54" fill="hold">
                            <p:stCondLst>
                              <p:cond delay="6000"/>
                            </p:stCondLst>
                            <p:childTnLst>
                              <p:par>
                                <p:cTn id="55" presetID="1" presetClass="entr" presetSubtype="0" fill="hold" nodeType="afterEffect">
                                  <p:stCondLst>
                                    <p:cond delay="1000"/>
                                  </p:stCondLst>
                                  <p:childTnLst>
                                    <p:set>
                                      <p:cBhvr>
                                        <p:cTn id="56" dur="1" fill="hold">
                                          <p:stCondLst>
                                            <p:cond delay="0"/>
                                          </p:stCondLst>
                                        </p:cTn>
                                        <p:tgtEl>
                                          <p:spTgt spid="153"/>
                                        </p:tgtEl>
                                        <p:attrNameLst>
                                          <p:attrName>style.visibility</p:attrName>
                                        </p:attrNameLst>
                                      </p:cBhvr>
                                      <p:to>
                                        <p:strVal val="visible"/>
                                      </p:to>
                                    </p:set>
                                  </p:childTnLst>
                                </p:cTn>
                              </p:par>
                            </p:childTnLst>
                          </p:cTn>
                        </p:par>
                        <p:par>
                          <p:cTn id="57" fill="hold">
                            <p:stCondLst>
                              <p:cond delay="7000"/>
                            </p:stCondLst>
                            <p:childTnLst>
                              <p:par>
                                <p:cTn id="58" presetID="1" presetClass="entr" presetSubtype="0" fill="hold" nodeType="afterEffect">
                                  <p:stCondLst>
                                    <p:cond delay="1000"/>
                                  </p:stCondLst>
                                  <p:childTnLst>
                                    <p:set>
                                      <p:cBhvr>
                                        <p:cTn id="59" dur="1" fill="hold">
                                          <p:stCondLst>
                                            <p:cond delay="0"/>
                                          </p:stCondLst>
                                        </p:cTn>
                                        <p:tgtEl>
                                          <p:spTgt spid="170"/>
                                        </p:tgtEl>
                                        <p:attrNameLst>
                                          <p:attrName>style.visibility</p:attrName>
                                        </p:attrNameLst>
                                      </p:cBhvr>
                                      <p:to>
                                        <p:strVal val="visible"/>
                                      </p:to>
                                    </p:set>
                                  </p:childTnLst>
                                </p:cTn>
                              </p:par>
                            </p:childTnLst>
                          </p:cTn>
                        </p:par>
                        <p:par>
                          <p:cTn id="60" fill="hold">
                            <p:stCondLst>
                              <p:cond delay="8000"/>
                            </p:stCondLst>
                            <p:childTnLst>
                              <p:par>
                                <p:cTn id="61" presetID="1" presetClass="entr" presetSubtype="0" fill="hold" nodeType="afterEffect">
                                  <p:stCondLst>
                                    <p:cond delay="1000"/>
                                  </p:stCondLst>
                                  <p:childTnLst>
                                    <p:set>
                                      <p:cBhvr>
                                        <p:cTn id="62" dur="1" fill="hold">
                                          <p:stCondLst>
                                            <p:cond delay="0"/>
                                          </p:stCondLst>
                                        </p:cTn>
                                        <p:tgtEl>
                                          <p:spTgt spid="187"/>
                                        </p:tgtEl>
                                        <p:attrNameLst>
                                          <p:attrName>style.visibility</p:attrName>
                                        </p:attrNameLst>
                                      </p:cBhvr>
                                      <p:to>
                                        <p:strVal val="visible"/>
                                      </p:to>
                                    </p:set>
                                  </p:childTnLst>
                                </p:cTn>
                              </p:par>
                            </p:childTnLst>
                          </p:cTn>
                        </p:par>
                        <p:par>
                          <p:cTn id="63" fill="hold">
                            <p:stCondLst>
                              <p:cond delay="9000"/>
                            </p:stCondLst>
                            <p:childTnLst>
                              <p:par>
                                <p:cTn id="64" presetID="1" presetClass="entr" presetSubtype="0" fill="hold" nodeType="afterEffect">
                                  <p:stCondLst>
                                    <p:cond delay="1000"/>
                                  </p:stCondLst>
                                  <p:childTnLst>
                                    <p:set>
                                      <p:cBhvr>
                                        <p:cTn id="65" dur="1" fill="hold">
                                          <p:stCondLst>
                                            <p:cond delay="0"/>
                                          </p:stCondLst>
                                        </p:cTn>
                                        <p:tgtEl>
                                          <p:spTgt spid="2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66" fill="hold" display="0">
                  <p:stCondLst>
                    <p:cond delay="indefinite"/>
                  </p:stCondLst>
                  <p:endCondLst>
                    <p:cond evt="onStopAudio" delay="0">
                      <p:tgtEl>
                        <p:sldTgt/>
                      </p:tgtEl>
                    </p:cond>
                  </p:endCondLst>
                </p:cTn>
                <p:tgtEl>
                  <p:spTgt spid="221"/>
                </p:tgtEl>
              </p:cMediaNode>
            </p:audio>
          </p:childTnLst>
        </p:cTn>
      </p:par>
    </p:tnLst>
    <p:bldLst>
      <p:bldP spid="12" grpId="0"/>
      <p:bldP spid="30" grpId="0"/>
      <p:bldP spid="31" grpId="0"/>
      <p:bldP spid="32" grpId="0"/>
      <p:bldP spid="3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Picture 2" descr="Gold Texture Background Image">
            <a:extLst>
              <a:ext uri="{FF2B5EF4-FFF2-40B4-BE49-F238E27FC236}">
                <a16:creationId xmlns:a16="http://schemas.microsoft.com/office/drawing/2014/main" id="{61A7070F-7C1B-4973-9F85-09D23512B4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3</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584775"/>
          </a:xfrm>
          <a:prstGeom prst="rect">
            <a:avLst/>
          </a:prstGeom>
          <a:noFill/>
        </p:spPr>
        <p:txBody>
          <a:bodyPr wrap="square" rtlCol="0">
            <a:spAutoFit/>
          </a:bodyPr>
          <a:lstStyle/>
          <a:p>
            <a:pPr algn="ctr"/>
            <a:r>
              <a:rPr lang="en-US" sz="3200" b="1">
                <a:solidFill>
                  <a:schemeClr val="bg1"/>
                </a:solidFill>
                <a:effectLst/>
                <a:latin typeface="Montserrat" panose="00000500000000000000" pitchFamily="2" charset="0"/>
                <a:ea typeface="Calibri" panose="020F0502020204030204" pitchFamily="34" charset="0"/>
              </a:rPr>
              <a:t>Cần làm gì để bảo vệ răng miệng?</a:t>
            </a:r>
            <a:endParaRPr lang="fr-FR" sz="40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2489200" y="4081577"/>
            <a:ext cx="2612953" cy="400110"/>
          </a:xfrm>
          <a:prstGeom prst="rect">
            <a:avLst/>
          </a:prstGeom>
          <a:noFill/>
        </p:spPr>
        <p:txBody>
          <a:bodyPr wrap="square" rtlCol="0">
            <a:spAutoFit/>
          </a:bodyPr>
          <a:lstStyle/>
          <a:p>
            <a:r>
              <a:rPr lang="en-US" sz="2000" b="1">
                <a:solidFill>
                  <a:schemeClr val="bg1"/>
                </a:solidFill>
                <a:effectLst/>
                <a:latin typeface="Montserrat" panose="00000500000000000000" pitchFamily="2" charset="0"/>
                <a:ea typeface="Calibri" panose="020F0502020204030204" pitchFamily="34" charset="0"/>
              </a:rPr>
              <a:t>A. </a:t>
            </a:r>
            <a:r>
              <a:rPr lang="en-US" sz="2000" b="1">
                <a:solidFill>
                  <a:schemeClr val="bg1"/>
                </a:solidFill>
                <a:latin typeface="Montserrat" panose="00000500000000000000" pitchFamily="2" charset="0"/>
                <a:ea typeface="Calibri" panose="020F0502020204030204" pitchFamily="34" charset="0"/>
              </a:rPr>
              <a:t>Ăn kẹo nhiều</a:t>
            </a:r>
            <a:endParaRPr lang="fr-FR" sz="28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2489199" y="5194957"/>
            <a:ext cx="2612953" cy="400110"/>
          </a:xfrm>
          <a:prstGeom prst="rect">
            <a:avLst/>
          </a:prstGeom>
          <a:noFill/>
        </p:spPr>
        <p:txBody>
          <a:bodyPr wrap="square" rtlCol="0">
            <a:spAutoFit/>
          </a:bodyPr>
          <a:lstStyle/>
          <a:p>
            <a:r>
              <a:rPr lang="en-US" sz="2000" b="1">
                <a:solidFill>
                  <a:srgbClr val="FFC000"/>
                </a:solidFill>
                <a:latin typeface="Montserrat" panose="00000500000000000000" pitchFamily="2" charset="0"/>
                <a:ea typeface="Calibri" panose="020F0502020204030204" pitchFamily="34" charset="0"/>
              </a:rPr>
              <a:t>C</a:t>
            </a:r>
            <a:r>
              <a:rPr lang="en-US" sz="2000" b="1">
                <a:solidFill>
                  <a:srgbClr val="FFC000"/>
                </a:solidFill>
                <a:effectLst/>
                <a:latin typeface="Montserrat" panose="00000500000000000000" pitchFamily="2" charset="0"/>
                <a:ea typeface="Calibri" panose="020F0502020204030204" pitchFamily="34" charset="0"/>
              </a:rPr>
              <a:t>. </a:t>
            </a:r>
            <a:r>
              <a:rPr lang="en-US" sz="2000" b="1">
                <a:solidFill>
                  <a:srgbClr val="FFC000"/>
                </a:solidFill>
                <a:latin typeface="Montserrat" panose="00000500000000000000" pitchFamily="2" charset="0"/>
                <a:ea typeface="Calibri" panose="020F0502020204030204" pitchFamily="34" charset="0"/>
              </a:rPr>
              <a:t>Đánh răng</a:t>
            </a:r>
            <a:endParaRPr lang="fr-FR" sz="2800">
              <a:solidFill>
                <a:srgbClr val="FFC000"/>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140059" y="4081577"/>
            <a:ext cx="2678713" cy="400110"/>
          </a:xfrm>
          <a:prstGeom prst="rect">
            <a:avLst/>
          </a:prstGeom>
          <a:noFill/>
        </p:spPr>
        <p:txBody>
          <a:bodyPr wrap="square" rtlCol="0">
            <a:spAutoFit/>
          </a:bodyPr>
          <a:lstStyle/>
          <a:p>
            <a:r>
              <a:rPr lang="en-US" sz="2000" b="1">
                <a:solidFill>
                  <a:schemeClr val="bg1"/>
                </a:solidFill>
                <a:latin typeface="Montserrat" panose="00000500000000000000" pitchFamily="2" charset="0"/>
                <a:ea typeface="Calibri" panose="020F0502020204030204" pitchFamily="34" charset="0"/>
              </a:rPr>
              <a:t>B</a:t>
            </a:r>
            <a:r>
              <a:rPr lang="en-US" sz="2000" b="1">
                <a:solidFill>
                  <a:schemeClr val="bg1"/>
                </a:solidFill>
                <a:effectLst/>
                <a:latin typeface="Montserrat" panose="00000500000000000000" pitchFamily="2" charset="0"/>
                <a:ea typeface="Calibri" panose="020F0502020204030204" pitchFamily="34" charset="0"/>
              </a:rPr>
              <a:t>. Cắn vật cứng</a:t>
            </a:r>
            <a:endParaRPr lang="fr-FR" sz="28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140059" y="5194957"/>
            <a:ext cx="3327479" cy="400110"/>
          </a:xfrm>
          <a:prstGeom prst="rect">
            <a:avLst/>
          </a:prstGeom>
          <a:noFill/>
        </p:spPr>
        <p:txBody>
          <a:bodyPr wrap="square" rtlCol="0">
            <a:spAutoFit/>
          </a:bodyPr>
          <a:lstStyle/>
          <a:p>
            <a:r>
              <a:rPr lang="en-US" sz="2000" b="1">
                <a:solidFill>
                  <a:schemeClr val="bg1"/>
                </a:solidFill>
                <a:latin typeface="Montserrat" panose="00000500000000000000" pitchFamily="2" charset="0"/>
                <a:ea typeface="Calibri" panose="020F0502020204030204" pitchFamily="34" charset="0"/>
              </a:rPr>
              <a:t>D</a:t>
            </a:r>
            <a:r>
              <a:rPr lang="en-US" sz="2000" b="1">
                <a:solidFill>
                  <a:schemeClr val="bg1"/>
                </a:solidFill>
                <a:effectLst/>
                <a:latin typeface="Montserrat" panose="00000500000000000000" pitchFamily="2" charset="0"/>
                <a:ea typeface="Calibri" panose="020F0502020204030204" pitchFamily="34" charset="0"/>
              </a:rPr>
              <a:t>. Không đánh răng</a:t>
            </a:r>
            <a:endParaRPr lang="fr-FR" sz="2800">
              <a:solidFill>
                <a:schemeClr val="bg1"/>
              </a:solidFill>
              <a:latin typeface="Montserrat" panose="00000500000000000000" pitchFamily="2" charset="0"/>
            </a:endParaRPr>
          </a:p>
        </p:txBody>
      </p:sp>
      <p:pic>
        <p:nvPicPr>
          <p:cNvPr id="34" name="My Video">
            <a:hlinkClick r:id="" action="ppaction://media"/>
            <a:extLst>
              <a:ext uri="{FF2B5EF4-FFF2-40B4-BE49-F238E27FC236}">
                <a16:creationId xmlns:a16="http://schemas.microsoft.com/office/drawing/2014/main" id="{9FE8CAEE-BE8F-4263-99AB-F651C3F937F3}"/>
              </a:ext>
            </a:extLst>
          </p:cNvPr>
          <p:cNvPicPr>
            <a:picLocks noChangeAspect="1"/>
          </p:cNvPicPr>
          <p:nvPr>
            <a:audioFile r:link="rId1"/>
            <p:extLst>
              <p:ext uri="{DAA4B4D4-6D71-4841-9C94-3DE7FCFB9230}">
                <p14:media xmlns:p14="http://schemas.microsoft.com/office/powerpoint/2010/main" r:embed="rId2">
                  <p14:trim st="1252"/>
                </p14:media>
              </p:ext>
            </p:extLst>
          </p:nvPr>
        </p:nvPicPr>
        <p:blipFill>
          <a:blip r:embed="rId10"/>
          <a:stretch>
            <a:fillRect/>
          </a:stretch>
        </p:blipFill>
        <p:spPr>
          <a:xfrm>
            <a:off x="-915162" y="833280"/>
            <a:ext cx="609600" cy="609600"/>
          </a:xfrm>
          <a:prstGeom prst="rect">
            <a:avLst/>
          </a:prstGeom>
        </p:spPr>
      </p:pic>
    </p:spTree>
    <p:extLst>
      <p:ext uri="{BB962C8B-B14F-4D97-AF65-F5344CB8AC3E}">
        <p14:creationId xmlns:p14="http://schemas.microsoft.com/office/powerpoint/2010/main" val="1550593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14" presetClass="entr" presetSubtype="10" repeatCount="indefinite" fill="hold" grpId="0" nodeType="with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randombar(horizontal)">
                                      <p:cBhvr>
                                        <p:cTn id="13" dur="500"/>
                                        <p:tgtEl>
                                          <p:spTgt spid="31"/>
                                        </p:tgtEl>
                                      </p:cBhvr>
                                    </p:animEffect>
                                  </p:childTnLst>
                                </p:cTn>
                              </p:par>
                              <p:par>
                                <p:cTn id="14" presetID="1" presetClass="mediacall" presetSubtype="0" fill="hold" nodeType="withEffect">
                                  <p:stCondLst>
                                    <p:cond delay="0"/>
                                  </p:stCondLst>
                                  <p:childTnLst>
                                    <p:cmd type="call" cmd="playFrom(0.0)">
                                      <p:cBhvr>
                                        <p:cTn id="15" dur="2657" fill="hold"/>
                                        <p:tgtEl>
                                          <p:spTgt spid="3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6" fill="hold" display="0">
                  <p:stCondLst>
                    <p:cond delay="indefinite"/>
                  </p:stCondLst>
                  <p:endCondLst>
                    <p:cond evt="onStopAudio" delay="0">
                      <p:tgtEl>
                        <p:sldTgt/>
                      </p:tgtEl>
                    </p:cond>
                  </p:endCondLst>
                </p:cTn>
                <p:tgtEl>
                  <p:spTgt spid="34"/>
                </p:tgtEl>
              </p:cMediaNode>
            </p:audio>
          </p:childTnLst>
        </p:cTn>
      </p:par>
    </p:tnLst>
    <p:bldLst>
      <p:bldP spid="3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Picture 2" descr="Gold Texture Background Image">
            <a:extLst>
              <a:ext uri="{FF2B5EF4-FFF2-40B4-BE49-F238E27FC236}">
                <a16:creationId xmlns:a16="http://schemas.microsoft.com/office/drawing/2014/main" id="{18E816BB-39D8-48FB-80C9-81AECA02EEB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oup 10">
            <a:extLst>
              <a:ext uri="{FF2B5EF4-FFF2-40B4-BE49-F238E27FC236}">
                <a16:creationId xmlns:a16="http://schemas.microsoft.com/office/drawing/2014/main" id="{747DD471-11AD-409F-8A0C-1B949AD388F6}"/>
              </a:ext>
            </a:extLst>
          </p:cNvPr>
          <p:cNvGrpSpPr/>
          <p:nvPr/>
        </p:nvGrpSpPr>
        <p:grpSpPr>
          <a:xfrm>
            <a:off x="333828" y="1584291"/>
            <a:ext cx="11524343" cy="4847772"/>
            <a:chOff x="333828" y="1584291"/>
            <a:chExt cx="11524343" cy="4847772"/>
          </a:xfrm>
          <a:effectLst>
            <a:outerShdw blurRad="63500" sx="102000" sy="102000" algn="ctr" rotWithShape="0">
              <a:prstClr val="black">
                <a:alpha val="80000"/>
              </a:prstClr>
            </a:outerShdw>
          </a:effectLst>
        </p:grpSpPr>
        <p:pic>
          <p:nvPicPr>
            <p:cNvPr id="13" name="Picture 12">
              <a:extLst>
                <a:ext uri="{FF2B5EF4-FFF2-40B4-BE49-F238E27FC236}">
                  <a16:creationId xmlns:a16="http://schemas.microsoft.com/office/drawing/2014/main" id="{6216F1F8-B6C1-4C40-886B-3A2497B82095}"/>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5" name="Picture 14">
              <a:extLst>
                <a:ext uri="{FF2B5EF4-FFF2-40B4-BE49-F238E27FC236}">
                  <a16:creationId xmlns:a16="http://schemas.microsoft.com/office/drawing/2014/main" id="{21928E1C-C859-46F1-B44F-89F8C7FCE1B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18" name="TextBox 17">
            <a:extLst>
              <a:ext uri="{FF2B5EF4-FFF2-40B4-BE49-F238E27FC236}">
                <a16:creationId xmlns:a16="http://schemas.microsoft.com/office/drawing/2014/main" id="{2C57131F-C79D-4825-BD7B-1FBE387F303C}"/>
              </a:ext>
            </a:extLst>
          </p:cNvPr>
          <p:cNvSpPr txBox="1"/>
          <p:nvPr/>
        </p:nvSpPr>
        <p:spPr>
          <a:xfrm>
            <a:off x="4241800" y="852330"/>
            <a:ext cx="3759200" cy="830997"/>
          </a:xfrm>
          <a:prstGeom prst="rect">
            <a:avLst/>
          </a:prstGeom>
          <a:noFill/>
        </p:spPr>
        <p:txBody>
          <a:bodyPr wrap="square" rtlCol="0">
            <a:spAutoFit/>
            <a:scene3d>
              <a:camera prst="orthographicFront"/>
              <a:lightRig rig="threePt" dir="t"/>
            </a:scene3d>
            <a:sp3d extrusionH="57150">
              <a:bevelT w="38100" h="38100" prst="angle"/>
            </a:sp3d>
          </a:bodyPr>
          <a:lstStyle/>
          <a:p>
            <a:pPr algn="ctr"/>
            <a:r>
              <a:rPr lang="fr-FR" sz="4800" b="1">
                <a:solidFill>
                  <a:srgbClr val="FFC000"/>
                </a:solidFill>
                <a:effectLst>
                  <a:glow rad="228600">
                    <a:schemeClr val="accent4">
                      <a:satMod val="175000"/>
                      <a:alpha val="40000"/>
                    </a:schemeClr>
                  </a:glow>
                </a:effectLst>
                <a:latin typeface="Open Sans Extrabold" panose="020B0906030804020204" pitchFamily="34" charset="0"/>
                <a:ea typeface="Open Sans Extrabold" panose="020B0906030804020204" pitchFamily="34" charset="0"/>
                <a:cs typeface="Open Sans Extrabold" panose="020B0906030804020204" pitchFamily="34" charset="0"/>
              </a:rPr>
              <a:t>Câu hỏi 4</a:t>
            </a:r>
          </a:p>
        </p:txBody>
      </p:sp>
      <p:pic>
        <p:nvPicPr>
          <p:cNvPr id="20" name="Picture 19" descr="Logo&#10;&#10;Description automatically generated">
            <a:extLst>
              <a:ext uri="{FF2B5EF4-FFF2-40B4-BE49-F238E27FC236}">
                <a16:creationId xmlns:a16="http://schemas.microsoft.com/office/drawing/2014/main" id="{0C565E6E-F029-47F4-9374-7A5B37ACC7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242203" y="280912"/>
            <a:ext cx="2473163" cy="2473163"/>
          </a:xfrm>
          <a:prstGeom prst="rect">
            <a:avLst/>
          </a:prstGeom>
          <a:effectLst>
            <a:outerShdw blurRad="50800" dist="38100" dir="5400000" algn="t" rotWithShape="0">
              <a:prstClr val="black">
                <a:alpha val="40000"/>
              </a:prstClr>
            </a:outerShdw>
          </a:effectLst>
        </p:spPr>
      </p:pic>
      <p:sp>
        <p:nvSpPr>
          <p:cNvPr id="12" name="TextBox 11">
            <a:extLst>
              <a:ext uri="{FF2B5EF4-FFF2-40B4-BE49-F238E27FC236}">
                <a16:creationId xmlns:a16="http://schemas.microsoft.com/office/drawing/2014/main" id="{844A0FA2-93E8-4A6D-B0CB-2050EA1254DC}"/>
              </a:ext>
            </a:extLst>
          </p:cNvPr>
          <p:cNvSpPr txBox="1"/>
          <p:nvPr/>
        </p:nvSpPr>
        <p:spPr>
          <a:xfrm>
            <a:off x="1879365" y="2181713"/>
            <a:ext cx="8433267" cy="1077218"/>
          </a:xfrm>
          <a:prstGeom prst="rect">
            <a:avLst/>
          </a:prstGeom>
          <a:noFill/>
        </p:spPr>
        <p:txBody>
          <a:bodyPr wrap="square" rtlCol="0">
            <a:spAutoFit/>
          </a:bodyPr>
          <a:lstStyle/>
          <a:p>
            <a:pPr algn="ctr"/>
            <a:r>
              <a:rPr lang="en-US" sz="3200" b="1">
                <a:solidFill>
                  <a:schemeClr val="bg1"/>
                </a:solidFill>
                <a:effectLst/>
                <a:latin typeface="Montserrat" panose="00000500000000000000" pitchFamily="2" charset="0"/>
                <a:ea typeface="Calibri" panose="020F0502020204030204" pitchFamily="34" charset="0"/>
              </a:rPr>
              <a:t>Khi đi bộ trên đường nên đi như thế nào để đảm bảo an toàn?</a:t>
            </a:r>
            <a:endParaRPr lang="fr-FR" sz="4000">
              <a:solidFill>
                <a:schemeClr val="bg1"/>
              </a:solidFill>
              <a:latin typeface="Montserrat" panose="00000500000000000000" pitchFamily="2" charset="0"/>
            </a:endParaRPr>
          </a:p>
        </p:txBody>
      </p:sp>
      <p:grpSp>
        <p:nvGrpSpPr>
          <p:cNvPr id="16" name="Group 15">
            <a:extLst>
              <a:ext uri="{FF2B5EF4-FFF2-40B4-BE49-F238E27FC236}">
                <a16:creationId xmlns:a16="http://schemas.microsoft.com/office/drawing/2014/main" id="{C91E6791-AA72-4976-A077-5A2A3E9BCC77}"/>
              </a:ext>
            </a:extLst>
          </p:cNvPr>
          <p:cNvGrpSpPr/>
          <p:nvPr/>
        </p:nvGrpSpPr>
        <p:grpSpPr>
          <a:xfrm>
            <a:off x="2022928" y="3740167"/>
            <a:ext cx="3438072" cy="1098063"/>
            <a:chOff x="333828" y="1584291"/>
            <a:chExt cx="11524343" cy="4847772"/>
          </a:xfrm>
        </p:grpSpPr>
        <p:pic>
          <p:nvPicPr>
            <p:cNvPr id="17" name="Picture 16">
              <a:extLst>
                <a:ext uri="{FF2B5EF4-FFF2-40B4-BE49-F238E27FC236}">
                  <a16:creationId xmlns:a16="http://schemas.microsoft.com/office/drawing/2014/main" id="{347B29AD-2981-4A70-97CD-219825C256D3}"/>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19" name="Picture 18">
              <a:extLst>
                <a:ext uri="{FF2B5EF4-FFF2-40B4-BE49-F238E27FC236}">
                  <a16:creationId xmlns:a16="http://schemas.microsoft.com/office/drawing/2014/main" id="{11A1980B-0C4B-493C-B1FD-94EBAC8814D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1" name="Group 20">
            <a:extLst>
              <a:ext uri="{FF2B5EF4-FFF2-40B4-BE49-F238E27FC236}">
                <a16:creationId xmlns:a16="http://schemas.microsoft.com/office/drawing/2014/main" id="{9E40A452-AD32-4973-93FD-F4C4003D67AF}"/>
              </a:ext>
            </a:extLst>
          </p:cNvPr>
          <p:cNvGrpSpPr/>
          <p:nvPr/>
        </p:nvGrpSpPr>
        <p:grpSpPr>
          <a:xfrm>
            <a:off x="6753843" y="3732601"/>
            <a:ext cx="3438072" cy="1098063"/>
            <a:chOff x="333828" y="1584291"/>
            <a:chExt cx="11524343" cy="4847772"/>
          </a:xfrm>
        </p:grpSpPr>
        <p:pic>
          <p:nvPicPr>
            <p:cNvPr id="22" name="Picture 21">
              <a:extLst>
                <a:ext uri="{FF2B5EF4-FFF2-40B4-BE49-F238E27FC236}">
                  <a16:creationId xmlns:a16="http://schemas.microsoft.com/office/drawing/2014/main" id="{F2EAF8E5-6EA9-41CF-94FD-2F138B9DF392}"/>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3" name="Picture 22">
              <a:extLst>
                <a:ext uri="{FF2B5EF4-FFF2-40B4-BE49-F238E27FC236}">
                  <a16:creationId xmlns:a16="http://schemas.microsoft.com/office/drawing/2014/main" id="{E5DF533E-DE32-454B-81F8-CE39568BAE3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4" name="Group 23">
            <a:extLst>
              <a:ext uri="{FF2B5EF4-FFF2-40B4-BE49-F238E27FC236}">
                <a16:creationId xmlns:a16="http://schemas.microsoft.com/office/drawing/2014/main" id="{A9DC5DC2-630A-47E0-B305-10E09B9D99F1}"/>
              </a:ext>
            </a:extLst>
          </p:cNvPr>
          <p:cNvGrpSpPr/>
          <p:nvPr/>
        </p:nvGrpSpPr>
        <p:grpSpPr>
          <a:xfrm>
            <a:off x="2028241" y="4853547"/>
            <a:ext cx="3438072" cy="1098063"/>
            <a:chOff x="333828" y="1584291"/>
            <a:chExt cx="11524343" cy="4847772"/>
          </a:xfrm>
        </p:grpSpPr>
        <p:pic>
          <p:nvPicPr>
            <p:cNvPr id="25" name="Picture 24">
              <a:extLst>
                <a:ext uri="{FF2B5EF4-FFF2-40B4-BE49-F238E27FC236}">
                  <a16:creationId xmlns:a16="http://schemas.microsoft.com/office/drawing/2014/main" id="{3D36C072-2616-4149-A73F-EF045D91C74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6" name="Picture 25">
              <a:extLst>
                <a:ext uri="{FF2B5EF4-FFF2-40B4-BE49-F238E27FC236}">
                  <a16:creationId xmlns:a16="http://schemas.microsoft.com/office/drawing/2014/main" id="{615435D3-F2BC-48EB-BF99-C035EE593FFA}"/>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grpSp>
        <p:nvGrpSpPr>
          <p:cNvPr id="27" name="Group 26">
            <a:extLst>
              <a:ext uri="{FF2B5EF4-FFF2-40B4-BE49-F238E27FC236}">
                <a16:creationId xmlns:a16="http://schemas.microsoft.com/office/drawing/2014/main" id="{C78DAFC6-95CE-438F-B18D-F77117F76F82}"/>
              </a:ext>
            </a:extLst>
          </p:cNvPr>
          <p:cNvGrpSpPr/>
          <p:nvPr/>
        </p:nvGrpSpPr>
        <p:grpSpPr>
          <a:xfrm>
            <a:off x="6759156" y="4845981"/>
            <a:ext cx="3438072" cy="1098063"/>
            <a:chOff x="333828" y="1584291"/>
            <a:chExt cx="11524343" cy="4847772"/>
          </a:xfrm>
        </p:grpSpPr>
        <p:pic>
          <p:nvPicPr>
            <p:cNvPr id="28" name="Picture 27">
              <a:extLst>
                <a:ext uri="{FF2B5EF4-FFF2-40B4-BE49-F238E27FC236}">
                  <a16:creationId xmlns:a16="http://schemas.microsoft.com/office/drawing/2014/main" id="{D38E1DC3-E695-4FB4-9E04-44A1393C56CA}"/>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bright="-40000" contrast="40000"/>
                      </a14:imgEffect>
                    </a14:imgLayer>
                  </a14:imgProps>
                </a:ext>
              </a:extLst>
            </a:blip>
            <a:srcRect b="8917"/>
            <a:stretch/>
          </p:blipFill>
          <p:spPr>
            <a:xfrm>
              <a:off x="1482427" y="1858247"/>
              <a:ext cx="9349696" cy="4233063"/>
            </a:xfrm>
            <a:prstGeom prst="rect">
              <a:avLst/>
            </a:prstGeom>
          </p:spPr>
        </p:pic>
        <p:pic>
          <p:nvPicPr>
            <p:cNvPr id="29" name="Picture 28">
              <a:extLst>
                <a:ext uri="{FF2B5EF4-FFF2-40B4-BE49-F238E27FC236}">
                  <a16:creationId xmlns:a16="http://schemas.microsoft.com/office/drawing/2014/main" id="{4184C049-80DD-4F07-BEB2-82BBCEAC6004}"/>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4349" b="89323" l="10615" r="89458">
                          <a14:foregroundMark x1="11859" y1="27474" x2="11640" y2="42188"/>
                          <a14:foregroundMark x1="12372" y1="24740" x2="16471" y2="24609"/>
                          <a14:foregroundMark x1="16471" y1="24609" x2="35871" y2="25000"/>
                          <a14:foregroundMark x1="33455" y1="25130" x2="60176" y2="25130"/>
                          <a14:foregroundMark x1="60176" y1="25130" x2="72694" y2="24609"/>
                          <a14:foregroundMark x1="72694" y1="24609" x2="89312" y2="26432"/>
                          <a14:foregroundMark x1="88507" y1="26563" x2="88360" y2="88542"/>
                          <a14:foregroundMark x1="12884" y1="25000" x2="11420" y2="31510"/>
                          <a14:foregroundMark x1="11420" y1="31510" x2="11786" y2="74219"/>
                          <a14:foregroundMark x1="11054" y1="25781" x2="12225" y2="24609"/>
                          <a14:foregroundMark x1="11640" y1="72786" x2="11420" y2="89583"/>
                          <a14:foregroundMark x1="12079" y1="87891" x2="43485" y2="88542"/>
                          <a14:foregroundMark x1="59883" y1="88151" x2="64495" y2="88151"/>
                          <a14:foregroundMark x1="64495" y1="88151" x2="69034" y2="87891"/>
                          <a14:foregroundMark x1="69034" y1="87891" x2="87701" y2="88151"/>
                          <a14:foregroundMark x1="88799" y1="47526" x2="88946" y2="66146"/>
                          <a14:foregroundMark x1="88287" y1="58333" x2="88214" y2="66276"/>
                          <a14:foregroundMark x1="88214" y1="58333" x2="87994" y2="67188"/>
                          <a14:foregroundMark x1="88141" y1="57031" x2="88141" y2="63802"/>
                          <a14:foregroundMark x1="89312" y1="32943" x2="88946" y2="33073"/>
                          <a14:foregroundMark x1="89385" y1="36979" x2="88946" y2="37240"/>
                          <a14:foregroundMark x1="89531" y1="40495" x2="89019" y2="40885"/>
                          <a14:foregroundMark x1="39531" y1="88021" x2="43631" y2="87500"/>
                          <a14:foregroundMark x1="43631" y1="87500" x2="62079" y2="88281"/>
                          <a14:foregroundMark x1="76208" y1="88151" x2="82357" y2="88542"/>
                          <a14:foregroundMark x1="10615" y1="83594" x2="10981" y2="85417"/>
                          <a14:backgroundMark x1="8053" y1="27995" x2="8053" y2="48958"/>
                          <a14:backgroundMark x1="15007" y1="30729" x2="25988" y2="43750"/>
                          <a14:backgroundMark x1="25988" y1="43750" x2="28404" y2="45833"/>
                          <a14:backgroundMark x1="14568" y1="28255" x2="35798" y2="29818"/>
                          <a14:backgroundMark x1="14641" y1="30859" x2="14422" y2="77734"/>
                          <a14:backgroundMark x1="14422" y1="77734" x2="15081" y2="82813"/>
                          <a14:backgroundMark x1="14202" y1="70052" x2="13616" y2="31901"/>
                          <a14:backgroundMark x1="21596" y1="76823" x2="81772" y2="81380"/>
                          <a14:backgroundMark x1="34993" y1="28646" x2="64202" y2="29297"/>
                          <a14:backgroundMark x1="64202" y1="29297" x2="76647" y2="28385"/>
                          <a14:backgroundMark x1="76647" y1="28385" x2="85286" y2="28646"/>
                          <a14:backgroundMark x1="85286" y1="28646" x2="86750" y2="35807"/>
                          <a14:backgroundMark x1="86750" y1="35807" x2="86750" y2="36849"/>
                          <a14:backgroundMark x1="86750" y1="36849" x2="86384" y2="70964"/>
                          <a14:backgroundMark x1="19693" y1="53646" x2="74085" y2="53646"/>
                          <a14:backgroundMark x1="74085" y1="53646" x2="82211" y2="52604"/>
                          <a14:backgroundMark x1="82211" y1="52604" x2="82357" y2="52604"/>
                          <a14:backgroundMark x1="84846" y1="90495" x2="86245" y2="90687"/>
                          <a14:backgroundMark x1="84700" y1="91536" x2="81845" y2="90885"/>
                          <a14:backgroundMark x1="10395" y1="91406" x2="34261" y2="92318"/>
                        </a14:backgroundRemoval>
                      </a14:imgEffect>
                    </a14:imgLayer>
                  </a14:imgProps>
                </a:ext>
              </a:extLst>
            </a:blip>
            <a:srcRect l="2619" t="21800" r="2857" b="7491"/>
            <a:stretch/>
          </p:blipFill>
          <p:spPr>
            <a:xfrm>
              <a:off x="333828" y="1584291"/>
              <a:ext cx="11524343" cy="4847772"/>
            </a:xfrm>
            <a:prstGeom prst="rect">
              <a:avLst/>
            </a:prstGeom>
          </p:spPr>
        </p:pic>
      </p:grpSp>
      <p:sp>
        <p:nvSpPr>
          <p:cNvPr id="30" name="TextBox 29">
            <a:extLst>
              <a:ext uri="{FF2B5EF4-FFF2-40B4-BE49-F238E27FC236}">
                <a16:creationId xmlns:a16="http://schemas.microsoft.com/office/drawing/2014/main" id="{A0DF02F5-27F2-44C6-9DF2-3E478FE9CBB2}"/>
              </a:ext>
            </a:extLst>
          </p:cNvPr>
          <p:cNvSpPr txBox="1"/>
          <p:nvPr/>
        </p:nvSpPr>
        <p:spPr>
          <a:xfrm>
            <a:off x="3013075" y="4081577"/>
            <a:ext cx="2344975" cy="400110"/>
          </a:xfrm>
          <a:prstGeom prst="rect">
            <a:avLst/>
          </a:prstGeom>
          <a:noFill/>
        </p:spPr>
        <p:txBody>
          <a:bodyPr wrap="square" rtlCol="0">
            <a:spAutoFit/>
          </a:bodyPr>
          <a:lstStyle/>
          <a:p>
            <a:r>
              <a:rPr lang="en-US" sz="2000" b="1">
                <a:solidFill>
                  <a:schemeClr val="bg1"/>
                </a:solidFill>
                <a:latin typeface="Montserrat" panose="00000500000000000000" pitchFamily="2" charset="0"/>
                <a:ea typeface="Calibri" panose="020F0502020204030204" pitchFamily="34" charset="0"/>
              </a:rPr>
              <a:t>Đi bên trái</a:t>
            </a:r>
            <a:endParaRPr lang="fr-FR" sz="2800">
              <a:solidFill>
                <a:schemeClr val="bg1"/>
              </a:solidFill>
              <a:latin typeface="Montserrat" panose="00000500000000000000" pitchFamily="2" charset="0"/>
            </a:endParaRPr>
          </a:p>
        </p:txBody>
      </p:sp>
      <p:sp>
        <p:nvSpPr>
          <p:cNvPr id="31" name="TextBox 30">
            <a:extLst>
              <a:ext uri="{FF2B5EF4-FFF2-40B4-BE49-F238E27FC236}">
                <a16:creationId xmlns:a16="http://schemas.microsoft.com/office/drawing/2014/main" id="{C10D5D51-143C-4D86-8F14-FCBA79843B3F}"/>
              </a:ext>
            </a:extLst>
          </p:cNvPr>
          <p:cNvSpPr txBox="1"/>
          <p:nvPr/>
        </p:nvSpPr>
        <p:spPr>
          <a:xfrm>
            <a:off x="3013074" y="5073515"/>
            <a:ext cx="2344975" cy="707886"/>
          </a:xfrm>
          <a:prstGeom prst="rect">
            <a:avLst/>
          </a:prstGeom>
          <a:noFill/>
        </p:spPr>
        <p:txBody>
          <a:bodyPr wrap="square" rtlCol="0">
            <a:spAutoFit/>
          </a:bodyPr>
          <a:lstStyle/>
          <a:p>
            <a:r>
              <a:rPr lang="en-US" sz="2000" b="1">
                <a:solidFill>
                  <a:schemeClr val="bg1"/>
                </a:solidFill>
                <a:latin typeface="Montserrat" panose="00000500000000000000" pitchFamily="2" charset="0"/>
              </a:rPr>
              <a:t>Đi giữa lòng đường</a:t>
            </a:r>
            <a:endParaRPr lang="fr-FR" sz="2800">
              <a:solidFill>
                <a:schemeClr val="bg1"/>
              </a:solidFill>
              <a:latin typeface="Montserrat" panose="00000500000000000000" pitchFamily="2" charset="0"/>
            </a:endParaRPr>
          </a:p>
        </p:txBody>
      </p:sp>
      <p:sp>
        <p:nvSpPr>
          <p:cNvPr id="32" name="TextBox 31">
            <a:extLst>
              <a:ext uri="{FF2B5EF4-FFF2-40B4-BE49-F238E27FC236}">
                <a16:creationId xmlns:a16="http://schemas.microsoft.com/office/drawing/2014/main" id="{548271ED-E1C7-4657-9182-F49EA1C44A96}"/>
              </a:ext>
            </a:extLst>
          </p:cNvPr>
          <p:cNvSpPr txBox="1"/>
          <p:nvPr/>
        </p:nvSpPr>
        <p:spPr>
          <a:xfrm>
            <a:off x="7663934" y="3977156"/>
            <a:ext cx="2162475" cy="707886"/>
          </a:xfrm>
          <a:prstGeom prst="rect">
            <a:avLst/>
          </a:prstGeom>
          <a:noFill/>
        </p:spPr>
        <p:txBody>
          <a:bodyPr wrap="square" rtlCol="0">
            <a:spAutoFit/>
          </a:bodyPr>
          <a:lstStyle/>
          <a:p>
            <a:r>
              <a:rPr lang="en-US" sz="2000" b="1">
                <a:solidFill>
                  <a:schemeClr val="bg1"/>
                </a:solidFill>
                <a:latin typeface="Montserrat" panose="00000500000000000000" pitchFamily="2" charset="0"/>
                <a:ea typeface="Calibri" panose="020F0502020204030204" pitchFamily="34" charset="0"/>
              </a:rPr>
              <a:t>Đi bên phải, trên  vỉa hè</a:t>
            </a:r>
            <a:endParaRPr lang="fr-FR" sz="2800">
              <a:solidFill>
                <a:schemeClr val="bg1"/>
              </a:solidFill>
              <a:latin typeface="Montserrat" panose="00000500000000000000" pitchFamily="2" charset="0"/>
            </a:endParaRPr>
          </a:p>
        </p:txBody>
      </p:sp>
      <p:sp>
        <p:nvSpPr>
          <p:cNvPr id="33" name="TextBox 32">
            <a:extLst>
              <a:ext uri="{FF2B5EF4-FFF2-40B4-BE49-F238E27FC236}">
                <a16:creationId xmlns:a16="http://schemas.microsoft.com/office/drawing/2014/main" id="{7FD167AD-B3DD-423C-9A0A-0EBD1C1F0A64}"/>
              </a:ext>
            </a:extLst>
          </p:cNvPr>
          <p:cNvSpPr txBox="1"/>
          <p:nvPr/>
        </p:nvSpPr>
        <p:spPr>
          <a:xfrm>
            <a:off x="7663935" y="5063060"/>
            <a:ext cx="2432566" cy="707886"/>
          </a:xfrm>
          <a:prstGeom prst="rect">
            <a:avLst/>
          </a:prstGeom>
          <a:noFill/>
        </p:spPr>
        <p:txBody>
          <a:bodyPr wrap="square" rtlCol="0">
            <a:spAutoFit/>
          </a:bodyPr>
          <a:lstStyle/>
          <a:p>
            <a:r>
              <a:rPr lang="en-US" sz="2000" b="1">
                <a:solidFill>
                  <a:schemeClr val="bg1"/>
                </a:solidFill>
                <a:latin typeface="Montserrat" panose="00000500000000000000" pitchFamily="2" charset="0"/>
                <a:ea typeface="Calibri" panose="020F0502020204030204" pitchFamily="34" charset="0"/>
              </a:rPr>
              <a:t>Đuổi bắt nhau trên đường</a:t>
            </a:r>
            <a:endParaRPr lang="fr-FR" sz="2800">
              <a:solidFill>
                <a:schemeClr val="bg1"/>
              </a:solidFill>
              <a:latin typeface="Montserrat" panose="00000500000000000000" pitchFamily="2" charset="0"/>
            </a:endParaRPr>
          </a:p>
        </p:txBody>
      </p:sp>
      <p:sp>
        <p:nvSpPr>
          <p:cNvPr id="2" name="TextBox 1">
            <a:extLst>
              <a:ext uri="{FF2B5EF4-FFF2-40B4-BE49-F238E27FC236}">
                <a16:creationId xmlns:a16="http://schemas.microsoft.com/office/drawing/2014/main" id="{99468FC3-2975-4A08-ACE4-06E3AE95B9C5}"/>
              </a:ext>
            </a:extLst>
          </p:cNvPr>
          <p:cNvSpPr txBox="1"/>
          <p:nvPr/>
        </p:nvSpPr>
        <p:spPr>
          <a:xfrm>
            <a:off x="248602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A.</a:t>
            </a:r>
          </a:p>
        </p:txBody>
      </p:sp>
      <p:sp>
        <p:nvSpPr>
          <p:cNvPr id="34" name="TextBox 33">
            <a:extLst>
              <a:ext uri="{FF2B5EF4-FFF2-40B4-BE49-F238E27FC236}">
                <a16:creationId xmlns:a16="http://schemas.microsoft.com/office/drawing/2014/main" id="{19B8ED68-C695-45C1-A233-A06000E67F88}"/>
              </a:ext>
            </a:extLst>
          </p:cNvPr>
          <p:cNvSpPr txBox="1"/>
          <p:nvPr/>
        </p:nvSpPr>
        <p:spPr>
          <a:xfrm>
            <a:off x="2486025" y="50928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C.</a:t>
            </a:r>
          </a:p>
        </p:txBody>
      </p:sp>
      <p:sp>
        <p:nvSpPr>
          <p:cNvPr id="35" name="TextBox 34">
            <a:extLst>
              <a:ext uri="{FF2B5EF4-FFF2-40B4-BE49-F238E27FC236}">
                <a16:creationId xmlns:a16="http://schemas.microsoft.com/office/drawing/2014/main" id="{E7F6B512-23F5-470C-9077-2511DEC9328A}"/>
              </a:ext>
            </a:extLst>
          </p:cNvPr>
          <p:cNvSpPr txBox="1"/>
          <p:nvPr/>
        </p:nvSpPr>
        <p:spPr>
          <a:xfrm>
            <a:off x="7136885" y="4068749"/>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B.</a:t>
            </a:r>
          </a:p>
        </p:txBody>
      </p:sp>
      <p:sp>
        <p:nvSpPr>
          <p:cNvPr id="36" name="TextBox 35">
            <a:extLst>
              <a:ext uri="{FF2B5EF4-FFF2-40B4-BE49-F238E27FC236}">
                <a16:creationId xmlns:a16="http://schemas.microsoft.com/office/drawing/2014/main" id="{3CE49CD6-865F-46D3-8505-25F4FDA4CF1D}"/>
              </a:ext>
            </a:extLst>
          </p:cNvPr>
          <p:cNvSpPr txBox="1"/>
          <p:nvPr/>
        </p:nvSpPr>
        <p:spPr>
          <a:xfrm>
            <a:off x="7136885" y="5092897"/>
            <a:ext cx="527049" cy="400110"/>
          </a:xfrm>
          <a:prstGeom prst="rect">
            <a:avLst/>
          </a:prstGeom>
          <a:noFill/>
        </p:spPr>
        <p:txBody>
          <a:bodyPr wrap="square" rtlCol="0">
            <a:spAutoFit/>
          </a:bodyPr>
          <a:lstStyle/>
          <a:p>
            <a:pPr algn="r"/>
            <a:r>
              <a:rPr lang="fr-FR" sz="2000" b="1">
                <a:solidFill>
                  <a:schemeClr val="bg1"/>
                </a:solidFill>
                <a:latin typeface="Montserrat" panose="00000500000000000000" pitchFamily="2" charset="0"/>
              </a:rPr>
              <a:t>D.</a:t>
            </a:r>
          </a:p>
        </p:txBody>
      </p:sp>
      <p:grpSp>
        <p:nvGrpSpPr>
          <p:cNvPr id="37" name="Group 36">
            <a:extLst>
              <a:ext uri="{FF2B5EF4-FFF2-40B4-BE49-F238E27FC236}">
                <a16:creationId xmlns:a16="http://schemas.microsoft.com/office/drawing/2014/main" id="{9629542B-532D-4834-B558-60BA7B252F65}"/>
              </a:ext>
            </a:extLst>
          </p:cNvPr>
          <p:cNvGrpSpPr/>
          <p:nvPr/>
        </p:nvGrpSpPr>
        <p:grpSpPr>
          <a:xfrm>
            <a:off x="5232130" y="3967156"/>
            <a:ext cx="1780072" cy="1780072"/>
            <a:chOff x="3419475" y="752475"/>
            <a:chExt cx="5353050" cy="5353050"/>
          </a:xfrm>
        </p:grpSpPr>
        <p:sp>
          <p:nvSpPr>
            <p:cNvPr id="38" name="Freeform: Shape 37">
              <a:extLst>
                <a:ext uri="{FF2B5EF4-FFF2-40B4-BE49-F238E27FC236}">
                  <a16:creationId xmlns:a16="http://schemas.microsoft.com/office/drawing/2014/main" id="{4A1BA109-D4B5-4BFC-A4B1-E6FFCC229C04}"/>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39" name="Group 38">
              <a:extLst>
                <a:ext uri="{FF2B5EF4-FFF2-40B4-BE49-F238E27FC236}">
                  <a16:creationId xmlns:a16="http://schemas.microsoft.com/office/drawing/2014/main" id="{DFE537F9-9547-467B-80C1-EC56B87C81C2}"/>
                </a:ext>
              </a:extLst>
            </p:cNvPr>
            <p:cNvGrpSpPr/>
            <p:nvPr/>
          </p:nvGrpSpPr>
          <p:grpSpPr>
            <a:xfrm>
              <a:off x="3505202" y="836611"/>
              <a:ext cx="5094518" cy="5143275"/>
              <a:chOff x="3505202" y="836611"/>
              <a:chExt cx="5094518" cy="5143275"/>
            </a:xfrm>
            <a:solidFill>
              <a:schemeClr val="bg1"/>
            </a:solidFill>
          </p:grpSpPr>
          <p:sp>
            <p:nvSpPr>
              <p:cNvPr id="42" name="Rectangle 41">
                <a:extLst>
                  <a:ext uri="{FF2B5EF4-FFF2-40B4-BE49-F238E27FC236}">
                    <a16:creationId xmlns:a16="http://schemas.microsoft.com/office/drawing/2014/main" id="{8DBD6408-4FB1-490F-B96F-CCE77A91E012}"/>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3" name="Rectangle 42">
                <a:extLst>
                  <a:ext uri="{FF2B5EF4-FFF2-40B4-BE49-F238E27FC236}">
                    <a16:creationId xmlns:a16="http://schemas.microsoft.com/office/drawing/2014/main" id="{722D3A4E-F1F2-478E-B3BE-661CB5C9F13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4" name="Rectangle 43">
                <a:extLst>
                  <a:ext uri="{FF2B5EF4-FFF2-40B4-BE49-F238E27FC236}">
                    <a16:creationId xmlns:a16="http://schemas.microsoft.com/office/drawing/2014/main" id="{52521F2E-C94D-47A3-AFE5-976348BFBCAF}"/>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5" name="Rectangle 44">
                <a:extLst>
                  <a:ext uri="{FF2B5EF4-FFF2-40B4-BE49-F238E27FC236}">
                    <a16:creationId xmlns:a16="http://schemas.microsoft.com/office/drawing/2014/main" id="{286139E7-3D5B-44DA-AD4D-BB9991C09A1C}"/>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6" name="Rectangle 45">
                <a:extLst>
                  <a:ext uri="{FF2B5EF4-FFF2-40B4-BE49-F238E27FC236}">
                    <a16:creationId xmlns:a16="http://schemas.microsoft.com/office/drawing/2014/main" id="{631EF4DF-FF04-464C-B8A6-A8F5F5B03B0A}"/>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7" name="Rectangle 46">
                <a:extLst>
                  <a:ext uri="{FF2B5EF4-FFF2-40B4-BE49-F238E27FC236}">
                    <a16:creationId xmlns:a16="http://schemas.microsoft.com/office/drawing/2014/main" id="{FAFADA84-2D3E-4E78-8EF2-06111CEAB688}"/>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8" name="Rectangle 47">
                <a:extLst>
                  <a:ext uri="{FF2B5EF4-FFF2-40B4-BE49-F238E27FC236}">
                    <a16:creationId xmlns:a16="http://schemas.microsoft.com/office/drawing/2014/main" id="{C13DA3B0-04CE-4FFC-86A4-842B3E1EEFB2}"/>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9" name="Rectangle 48">
                <a:extLst>
                  <a:ext uri="{FF2B5EF4-FFF2-40B4-BE49-F238E27FC236}">
                    <a16:creationId xmlns:a16="http://schemas.microsoft.com/office/drawing/2014/main" id="{8A566024-1A45-41A1-B0C9-8E16E631BD38}"/>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0" name="Rectangle 49">
                <a:extLst>
                  <a:ext uri="{FF2B5EF4-FFF2-40B4-BE49-F238E27FC236}">
                    <a16:creationId xmlns:a16="http://schemas.microsoft.com/office/drawing/2014/main" id="{126D8AC4-2481-4A5D-8F36-1227014B64EF}"/>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1" name="Rectangle 50">
                <a:extLst>
                  <a:ext uri="{FF2B5EF4-FFF2-40B4-BE49-F238E27FC236}">
                    <a16:creationId xmlns:a16="http://schemas.microsoft.com/office/drawing/2014/main" id="{72296D05-3B93-4A38-865E-607B5BE082A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2" name="Rectangle 51">
                <a:extLst>
                  <a:ext uri="{FF2B5EF4-FFF2-40B4-BE49-F238E27FC236}">
                    <a16:creationId xmlns:a16="http://schemas.microsoft.com/office/drawing/2014/main" id="{BF128B8E-A12D-4DEC-803C-D43F6A4E5BA5}"/>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3" name="Rectangle 52">
                <a:extLst>
                  <a:ext uri="{FF2B5EF4-FFF2-40B4-BE49-F238E27FC236}">
                    <a16:creationId xmlns:a16="http://schemas.microsoft.com/office/drawing/2014/main" id="{4E90961C-A8C4-40B6-B680-62F281B7B0EA}"/>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40" name="Oval 39">
              <a:extLst>
                <a:ext uri="{FF2B5EF4-FFF2-40B4-BE49-F238E27FC236}">
                  <a16:creationId xmlns:a16="http://schemas.microsoft.com/office/drawing/2014/main" id="{694A0D8A-3C13-496C-81A4-62C9025DA718}"/>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41" name="TextBox 40">
              <a:extLst>
                <a:ext uri="{FF2B5EF4-FFF2-40B4-BE49-F238E27FC236}">
                  <a16:creationId xmlns:a16="http://schemas.microsoft.com/office/drawing/2014/main" id="{5E91D093-46CB-41AB-B498-CEDE571894B7}"/>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10</a:t>
              </a:r>
            </a:p>
          </p:txBody>
        </p:sp>
      </p:grpSp>
      <p:grpSp>
        <p:nvGrpSpPr>
          <p:cNvPr id="54" name="Group 53">
            <a:extLst>
              <a:ext uri="{FF2B5EF4-FFF2-40B4-BE49-F238E27FC236}">
                <a16:creationId xmlns:a16="http://schemas.microsoft.com/office/drawing/2014/main" id="{C4A95DC0-0A82-49FD-8DEB-98C57C5F0550}"/>
              </a:ext>
            </a:extLst>
          </p:cNvPr>
          <p:cNvGrpSpPr/>
          <p:nvPr/>
        </p:nvGrpSpPr>
        <p:grpSpPr>
          <a:xfrm>
            <a:off x="5232130" y="3967156"/>
            <a:ext cx="1780072" cy="1780072"/>
            <a:chOff x="3419475" y="752475"/>
            <a:chExt cx="5353050" cy="5353050"/>
          </a:xfrm>
        </p:grpSpPr>
        <p:sp>
          <p:nvSpPr>
            <p:cNvPr id="55" name="Freeform: Shape 54">
              <a:extLst>
                <a:ext uri="{FF2B5EF4-FFF2-40B4-BE49-F238E27FC236}">
                  <a16:creationId xmlns:a16="http://schemas.microsoft.com/office/drawing/2014/main" id="{ED2643B0-F191-4486-8121-29DF328C8D4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56" name="Group 55">
              <a:extLst>
                <a:ext uri="{FF2B5EF4-FFF2-40B4-BE49-F238E27FC236}">
                  <a16:creationId xmlns:a16="http://schemas.microsoft.com/office/drawing/2014/main" id="{B15F763D-3E4A-49ED-9AD9-D9544193B21A}"/>
                </a:ext>
              </a:extLst>
            </p:cNvPr>
            <p:cNvGrpSpPr/>
            <p:nvPr/>
          </p:nvGrpSpPr>
          <p:grpSpPr>
            <a:xfrm>
              <a:off x="3505202" y="836611"/>
              <a:ext cx="5094518" cy="5143275"/>
              <a:chOff x="3505202" y="836611"/>
              <a:chExt cx="5094518" cy="5143275"/>
            </a:xfrm>
            <a:solidFill>
              <a:schemeClr val="bg1"/>
            </a:solidFill>
          </p:grpSpPr>
          <p:sp>
            <p:nvSpPr>
              <p:cNvPr id="59" name="Rectangle 58">
                <a:extLst>
                  <a:ext uri="{FF2B5EF4-FFF2-40B4-BE49-F238E27FC236}">
                    <a16:creationId xmlns:a16="http://schemas.microsoft.com/office/drawing/2014/main" id="{349C61F5-C446-4CD2-9F9B-F6AC51A0151C}"/>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0" name="Rectangle 59">
                <a:extLst>
                  <a:ext uri="{FF2B5EF4-FFF2-40B4-BE49-F238E27FC236}">
                    <a16:creationId xmlns:a16="http://schemas.microsoft.com/office/drawing/2014/main" id="{D361443C-440B-4DD2-BA20-9C987A06C4A4}"/>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1" name="Rectangle 60">
                <a:extLst>
                  <a:ext uri="{FF2B5EF4-FFF2-40B4-BE49-F238E27FC236}">
                    <a16:creationId xmlns:a16="http://schemas.microsoft.com/office/drawing/2014/main" id="{6331A891-12B2-407D-8A3D-62AF05FFD2F1}"/>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2" name="Rectangle 61">
                <a:extLst>
                  <a:ext uri="{FF2B5EF4-FFF2-40B4-BE49-F238E27FC236}">
                    <a16:creationId xmlns:a16="http://schemas.microsoft.com/office/drawing/2014/main" id="{89CF8022-8970-449D-B6F2-CEFD91D042AE}"/>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3" name="Rectangle 62">
                <a:extLst>
                  <a:ext uri="{FF2B5EF4-FFF2-40B4-BE49-F238E27FC236}">
                    <a16:creationId xmlns:a16="http://schemas.microsoft.com/office/drawing/2014/main" id="{99C7397F-61C9-4BFD-BAF3-D991A5F25C71}"/>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4" name="Rectangle 63">
                <a:extLst>
                  <a:ext uri="{FF2B5EF4-FFF2-40B4-BE49-F238E27FC236}">
                    <a16:creationId xmlns:a16="http://schemas.microsoft.com/office/drawing/2014/main" id="{4A383793-3AC2-4F8D-A5BC-46031FF38C15}"/>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5" name="Rectangle 64">
                <a:extLst>
                  <a:ext uri="{FF2B5EF4-FFF2-40B4-BE49-F238E27FC236}">
                    <a16:creationId xmlns:a16="http://schemas.microsoft.com/office/drawing/2014/main" id="{0B8BB83C-736F-44BA-9384-9489042BA216}"/>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6" name="Rectangle 65">
                <a:extLst>
                  <a:ext uri="{FF2B5EF4-FFF2-40B4-BE49-F238E27FC236}">
                    <a16:creationId xmlns:a16="http://schemas.microsoft.com/office/drawing/2014/main" id="{EAD6253F-5EE2-4E88-B91E-19EC60D537C9}"/>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7" name="Rectangle 66">
                <a:extLst>
                  <a:ext uri="{FF2B5EF4-FFF2-40B4-BE49-F238E27FC236}">
                    <a16:creationId xmlns:a16="http://schemas.microsoft.com/office/drawing/2014/main" id="{BAD73763-44A4-4E10-859C-992D154F5EB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8" name="Rectangle 67">
                <a:extLst>
                  <a:ext uri="{FF2B5EF4-FFF2-40B4-BE49-F238E27FC236}">
                    <a16:creationId xmlns:a16="http://schemas.microsoft.com/office/drawing/2014/main" id="{289B15DD-CE32-41C4-B625-F59133028322}"/>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69" name="Rectangle 68">
                <a:extLst>
                  <a:ext uri="{FF2B5EF4-FFF2-40B4-BE49-F238E27FC236}">
                    <a16:creationId xmlns:a16="http://schemas.microsoft.com/office/drawing/2014/main" id="{8623D5E0-439E-4E6F-8E4A-CAC77BD7C9F7}"/>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0" name="Rectangle 69">
                <a:extLst>
                  <a:ext uri="{FF2B5EF4-FFF2-40B4-BE49-F238E27FC236}">
                    <a16:creationId xmlns:a16="http://schemas.microsoft.com/office/drawing/2014/main" id="{E82924E1-63AE-4187-AB38-AB6D3EDC032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57" name="Oval 56">
              <a:extLst>
                <a:ext uri="{FF2B5EF4-FFF2-40B4-BE49-F238E27FC236}">
                  <a16:creationId xmlns:a16="http://schemas.microsoft.com/office/drawing/2014/main" id="{20BFBA60-BCE2-4146-A0BB-0B0C8B779178}"/>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58" name="TextBox 57">
              <a:extLst>
                <a:ext uri="{FF2B5EF4-FFF2-40B4-BE49-F238E27FC236}">
                  <a16:creationId xmlns:a16="http://schemas.microsoft.com/office/drawing/2014/main" id="{2C147742-032A-45A6-ACEB-64EBBF084120}"/>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9</a:t>
              </a:r>
            </a:p>
          </p:txBody>
        </p:sp>
      </p:grpSp>
      <p:grpSp>
        <p:nvGrpSpPr>
          <p:cNvPr id="71" name="Group 70">
            <a:extLst>
              <a:ext uri="{FF2B5EF4-FFF2-40B4-BE49-F238E27FC236}">
                <a16:creationId xmlns:a16="http://schemas.microsoft.com/office/drawing/2014/main" id="{FC4F36EB-A87A-40CF-A95C-1FBA74EA8038}"/>
              </a:ext>
            </a:extLst>
          </p:cNvPr>
          <p:cNvGrpSpPr/>
          <p:nvPr/>
        </p:nvGrpSpPr>
        <p:grpSpPr>
          <a:xfrm>
            <a:off x="5232130" y="3967156"/>
            <a:ext cx="1780072" cy="1780072"/>
            <a:chOff x="3419475" y="752475"/>
            <a:chExt cx="5353050" cy="5353050"/>
          </a:xfrm>
        </p:grpSpPr>
        <p:sp>
          <p:nvSpPr>
            <p:cNvPr id="72" name="Freeform: Shape 71">
              <a:extLst>
                <a:ext uri="{FF2B5EF4-FFF2-40B4-BE49-F238E27FC236}">
                  <a16:creationId xmlns:a16="http://schemas.microsoft.com/office/drawing/2014/main" id="{D3A85795-1CED-4BE6-9479-66D1ABFE1E55}"/>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73" name="Group 72">
              <a:extLst>
                <a:ext uri="{FF2B5EF4-FFF2-40B4-BE49-F238E27FC236}">
                  <a16:creationId xmlns:a16="http://schemas.microsoft.com/office/drawing/2014/main" id="{BE0DC464-5FD7-4412-B586-B1A402A0263E}"/>
                </a:ext>
              </a:extLst>
            </p:cNvPr>
            <p:cNvGrpSpPr/>
            <p:nvPr/>
          </p:nvGrpSpPr>
          <p:grpSpPr>
            <a:xfrm>
              <a:off x="3505202" y="836611"/>
              <a:ext cx="5094518" cy="5143275"/>
              <a:chOff x="3505202" y="836611"/>
              <a:chExt cx="5094518" cy="5143275"/>
            </a:xfrm>
            <a:solidFill>
              <a:schemeClr val="bg1"/>
            </a:solidFill>
          </p:grpSpPr>
          <p:sp>
            <p:nvSpPr>
              <p:cNvPr id="76" name="Rectangle 75">
                <a:extLst>
                  <a:ext uri="{FF2B5EF4-FFF2-40B4-BE49-F238E27FC236}">
                    <a16:creationId xmlns:a16="http://schemas.microsoft.com/office/drawing/2014/main" id="{5D9C72F7-C87C-4D8D-B58E-D7B6FB95D8E3}"/>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7" name="Rectangle 76">
                <a:extLst>
                  <a:ext uri="{FF2B5EF4-FFF2-40B4-BE49-F238E27FC236}">
                    <a16:creationId xmlns:a16="http://schemas.microsoft.com/office/drawing/2014/main" id="{FDD1FE17-8F7D-4B78-B9C1-8795D5F4F1EA}"/>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8" name="Rectangle 77">
                <a:extLst>
                  <a:ext uri="{FF2B5EF4-FFF2-40B4-BE49-F238E27FC236}">
                    <a16:creationId xmlns:a16="http://schemas.microsoft.com/office/drawing/2014/main" id="{11181540-1E01-4492-B270-D6DB1A773854}"/>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9" name="Rectangle 78">
                <a:extLst>
                  <a:ext uri="{FF2B5EF4-FFF2-40B4-BE49-F238E27FC236}">
                    <a16:creationId xmlns:a16="http://schemas.microsoft.com/office/drawing/2014/main" id="{41570E79-DA4B-4FDE-B06D-1FE5FA4F1EF4}"/>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0" name="Rectangle 79">
                <a:extLst>
                  <a:ext uri="{FF2B5EF4-FFF2-40B4-BE49-F238E27FC236}">
                    <a16:creationId xmlns:a16="http://schemas.microsoft.com/office/drawing/2014/main" id="{2B77FAAC-3DA3-4900-8A83-8C52EA63B71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1" name="Rectangle 80">
                <a:extLst>
                  <a:ext uri="{FF2B5EF4-FFF2-40B4-BE49-F238E27FC236}">
                    <a16:creationId xmlns:a16="http://schemas.microsoft.com/office/drawing/2014/main" id="{2965CFD8-03A4-4285-96F0-84C92B27159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2" name="Rectangle 81">
                <a:extLst>
                  <a:ext uri="{FF2B5EF4-FFF2-40B4-BE49-F238E27FC236}">
                    <a16:creationId xmlns:a16="http://schemas.microsoft.com/office/drawing/2014/main" id="{B1DA4161-1707-43B8-8D99-C7CFA9420EAD}"/>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3" name="Rectangle 82">
                <a:extLst>
                  <a:ext uri="{FF2B5EF4-FFF2-40B4-BE49-F238E27FC236}">
                    <a16:creationId xmlns:a16="http://schemas.microsoft.com/office/drawing/2014/main" id="{9D846DC6-9E91-4D51-85AB-7B19CBF3553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4" name="Rectangle 83">
                <a:extLst>
                  <a:ext uri="{FF2B5EF4-FFF2-40B4-BE49-F238E27FC236}">
                    <a16:creationId xmlns:a16="http://schemas.microsoft.com/office/drawing/2014/main" id="{1EAF564A-7DAF-4F48-B069-248816357B8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5" name="Rectangle 84">
                <a:extLst>
                  <a:ext uri="{FF2B5EF4-FFF2-40B4-BE49-F238E27FC236}">
                    <a16:creationId xmlns:a16="http://schemas.microsoft.com/office/drawing/2014/main" id="{71EF8BBD-584D-4BD3-82FE-5E7DC1107837}"/>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6" name="Rectangle 85">
                <a:extLst>
                  <a:ext uri="{FF2B5EF4-FFF2-40B4-BE49-F238E27FC236}">
                    <a16:creationId xmlns:a16="http://schemas.microsoft.com/office/drawing/2014/main" id="{D6E980B3-1C45-4724-8252-52D6ABE6BAF1}"/>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87" name="Rectangle 86">
                <a:extLst>
                  <a:ext uri="{FF2B5EF4-FFF2-40B4-BE49-F238E27FC236}">
                    <a16:creationId xmlns:a16="http://schemas.microsoft.com/office/drawing/2014/main" id="{CA72C4C7-BB6F-4CDB-9381-DF11DB4F8A6C}"/>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74" name="Oval 73">
              <a:extLst>
                <a:ext uri="{FF2B5EF4-FFF2-40B4-BE49-F238E27FC236}">
                  <a16:creationId xmlns:a16="http://schemas.microsoft.com/office/drawing/2014/main" id="{10E0A6C9-3A06-44DC-A749-E5C39BF6308F}"/>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75" name="TextBox 74">
              <a:extLst>
                <a:ext uri="{FF2B5EF4-FFF2-40B4-BE49-F238E27FC236}">
                  <a16:creationId xmlns:a16="http://schemas.microsoft.com/office/drawing/2014/main" id="{BE11662B-07F6-4CF7-AA45-FF6ED8C78FD8}"/>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8</a:t>
              </a:r>
            </a:p>
          </p:txBody>
        </p:sp>
      </p:grpSp>
      <p:grpSp>
        <p:nvGrpSpPr>
          <p:cNvPr id="88" name="Group 87">
            <a:extLst>
              <a:ext uri="{FF2B5EF4-FFF2-40B4-BE49-F238E27FC236}">
                <a16:creationId xmlns:a16="http://schemas.microsoft.com/office/drawing/2014/main" id="{9FB0E734-6D4C-4073-93E0-9B65105FC895}"/>
              </a:ext>
            </a:extLst>
          </p:cNvPr>
          <p:cNvGrpSpPr/>
          <p:nvPr/>
        </p:nvGrpSpPr>
        <p:grpSpPr>
          <a:xfrm>
            <a:off x="5232130" y="3967156"/>
            <a:ext cx="1780072" cy="1780072"/>
            <a:chOff x="3419475" y="752475"/>
            <a:chExt cx="5353050" cy="5353050"/>
          </a:xfrm>
        </p:grpSpPr>
        <p:sp>
          <p:nvSpPr>
            <p:cNvPr id="89" name="Freeform: Shape 88">
              <a:extLst>
                <a:ext uri="{FF2B5EF4-FFF2-40B4-BE49-F238E27FC236}">
                  <a16:creationId xmlns:a16="http://schemas.microsoft.com/office/drawing/2014/main" id="{C21ED88A-146B-46D8-8774-7943AF498A27}"/>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90" name="Group 89">
              <a:extLst>
                <a:ext uri="{FF2B5EF4-FFF2-40B4-BE49-F238E27FC236}">
                  <a16:creationId xmlns:a16="http://schemas.microsoft.com/office/drawing/2014/main" id="{D6B55298-6509-42BF-8F92-E2BF6B756F5A}"/>
                </a:ext>
              </a:extLst>
            </p:cNvPr>
            <p:cNvGrpSpPr/>
            <p:nvPr/>
          </p:nvGrpSpPr>
          <p:grpSpPr>
            <a:xfrm>
              <a:off x="3505202" y="836611"/>
              <a:ext cx="5094518" cy="5143275"/>
              <a:chOff x="3505202" y="836611"/>
              <a:chExt cx="5094518" cy="5143275"/>
            </a:xfrm>
            <a:solidFill>
              <a:schemeClr val="bg1"/>
            </a:solidFill>
          </p:grpSpPr>
          <p:sp>
            <p:nvSpPr>
              <p:cNvPr id="93" name="Rectangle 92">
                <a:extLst>
                  <a:ext uri="{FF2B5EF4-FFF2-40B4-BE49-F238E27FC236}">
                    <a16:creationId xmlns:a16="http://schemas.microsoft.com/office/drawing/2014/main" id="{A2EFAE7B-50CB-4E31-BC03-B86723258964}"/>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4" name="Rectangle 93">
                <a:extLst>
                  <a:ext uri="{FF2B5EF4-FFF2-40B4-BE49-F238E27FC236}">
                    <a16:creationId xmlns:a16="http://schemas.microsoft.com/office/drawing/2014/main" id="{AD0C7227-39A3-43E7-B16B-9ACFD3639965}"/>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5" name="Rectangle 94">
                <a:extLst>
                  <a:ext uri="{FF2B5EF4-FFF2-40B4-BE49-F238E27FC236}">
                    <a16:creationId xmlns:a16="http://schemas.microsoft.com/office/drawing/2014/main" id="{2E694A0E-1FC1-4F6F-9EA4-5F594CDF2BE8}"/>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6" name="Rectangle 95">
                <a:extLst>
                  <a:ext uri="{FF2B5EF4-FFF2-40B4-BE49-F238E27FC236}">
                    <a16:creationId xmlns:a16="http://schemas.microsoft.com/office/drawing/2014/main" id="{BA14342D-C644-4A6F-82CF-FAC73251E496}"/>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7" name="Rectangle 96">
                <a:extLst>
                  <a:ext uri="{FF2B5EF4-FFF2-40B4-BE49-F238E27FC236}">
                    <a16:creationId xmlns:a16="http://schemas.microsoft.com/office/drawing/2014/main" id="{754A391F-5E40-4861-AF61-D45E2B31D927}"/>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8" name="Rectangle 97">
                <a:extLst>
                  <a:ext uri="{FF2B5EF4-FFF2-40B4-BE49-F238E27FC236}">
                    <a16:creationId xmlns:a16="http://schemas.microsoft.com/office/drawing/2014/main" id="{B80EF8DA-8509-44A5-9E31-DF3AD4B8DB4D}"/>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9" name="Rectangle 98">
                <a:extLst>
                  <a:ext uri="{FF2B5EF4-FFF2-40B4-BE49-F238E27FC236}">
                    <a16:creationId xmlns:a16="http://schemas.microsoft.com/office/drawing/2014/main" id="{F65AC569-AAC9-4224-B5E9-BAD1B71CE87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0" name="Rectangle 99">
                <a:extLst>
                  <a:ext uri="{FF2B5EF4-FFF2-40B4-BE49-F238E27FC236}">
                    <a16:creationId xmlns:a16="http://schemas.microsoft.com/office/drawing/2014/main" id="{A7A30DC0-CBD8-4599-9F7C-DA76217B9ED2}"/>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1" name="Rectangle 100">
                <a:extLst>
                  <a:ext uri="{FF2B5EF4-FFF2-40B4-BE49-F238E27FC236}">
                    <a16:creationId xmlns:a16="http://schemas.microsoft.com/office/drawing/2014/main" id="{BA4B8EE4-3CB0-4B4B-9AA3-10EF12DC19E4}"/>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2" name="Rectangle 101">
                <a:extLst>
                  <a:ext uri="{FF2B5EF4-FFF2-40B4-BE49-F238E27FC236}">
                    <a16:creationId xmlns:a16="http://schemas.microsoft.com/office/drawing/2014/main" id="{206AA95D-E3AD-4D24-BFC6-20D8FB4FA638}"/>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3" name="Rectangle 102">
                <a:extLst>
                  <a:ext uri="{FF2B5EF4-FFF2-40B4-BE49-F238E27FC236}">
                    <a16:creationId xmlns:a16="http://schemas.microsoft.com/office/drawing/2014/main" id="{2DB68A04-82B1-410A-90BE-E37FA38A552B}"/>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4" name="Rectangle 103">
                <a:extLst>
                  <a:ext uri="{FF2B5EF4-FFF2-40B4-BE49-F238E27FC236}">
                    <a16:creationId xmlns:a16="http://schemas.microsoft.com/office/drawing/2014/main" id="{F4DD0225-C47B-4177-B15C-F420A2A8180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91" name="Oval 90">
              <a:extLst>
                <a:ext uri="{FF2B5EF4-FFF2-40B4-BE49-F238E27FC236}">
                  <a16:creationId xmlns:a16="http://schemas.microsoft.com/office/drawing/2014/main" id="{44A11210-3310-4352-A5C1-19A97B4B0CF8}"/>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92" name="TextBox 91">
              <a:extLst>
                <a:ext uri="{FF2B5EF4-FFF2-40B4-BE49-F238E27FC236}">
                  <a16:creationId xmlns:a16="http://schemas.microsoft.com/office/drawing/2014/main" id="{7402F294-7A1E-4279-BB27-D4F3A05D4E4D}"/>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7</a:t>
              </a:r>
            </a:p>
          </p:txBody>
        </p:sp>
      </p:grpSp>
      <p:grpSp>
        <p:nvGrpSpPr>
          <p:cNvPr id="105" name="Group 104">
            <a:extLst>
              <a:ext uri="{FF2B5EF4-FFF2-40B4-BE49-F238E27FC236}">
                <a16:creationId xmlns:a16="http://schemas.microsoft.com/office/drawing/2014/main" id="{BC65460E-82E6-4399-A0E7-1D3CC5620856}"/>
              </a:ext>
            </a:extLst>
          </p:cNvPr>
          <p:cNvGrpSpPr/>
          <p:nvPr/>
        </p:nvGrpSpPr>
        <p:grpSpPr>
          <a:xfrm>
            <a:off x="5232130" y="3967156"/>
            <a:ext cx="1780072" cy="1780072"/>
            <a:chOff x="3419475" y="752475"/>
            <a:chExt cx="5353050" cy="5353050"/>
          </a:xfrm>
        </p:grpSpPr>
        <p:sp>
          <p:nvSpPr>
            <p:cNvPr id="106" name="Freeform: Shape 105">
              <a:extLst>
                <a:ext uri="{FF2B5EF4-FFF2-40B4-BE49-F238E27FC236}">
                  <a16:creationId xmlns:a16="http://schemas.microsoft.com/office/drawing/2014/main" id="{5CB16D38-7880-496F-8956-CE6CD724226D}"/>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07" name="Group 106">
              <a:extLst>
                <a:ext uri="{FF2B5EF4-FFF2-40B4-BE49-F238E27FC236}">
                  <a16:creationId xmlns:a16="http://schemas.microsoft.com/office/drawing/2014/main" id="{7D2F671D-2ECF-48CA-A0F4-211F8BF5AAA1}"/>
                </a:ext>
              </a:extLst>
            </p:cNvPr>
            <p:cNvGrpSpPr/>
            <p:nvPr/>
          </p:nvGrpSpPr>
          <p:grpSpPr>
            <a:xfrm>
              <a:off x="3505202" y="836611"/>
              <a:ext cx="5094518" cy="5143275"/>
              <a:chOff x="3505202" y="836611"/>
              <a:chExt cx="5094518" cy="5143275"/>
            </a:xfrm>
            <a:solidFill>
              <a:schemeClr val="bg1"/>
            </a:solidFill>
          </p:grpSpPr>
          <p:sp>
            <p:nvSpPr>
              <p:cNvPr id="110" name="Rectangle 109">
                <a:extLst>
                  <a:ext uri="{FF2B5EF4-FFF2-40B4-BE49-F238E27FC236}">
                    <a16:creationId xmlns:a16="http://schemas.microsoft.com/office/drawing/2014/main" id="{C90B0BA0-AFDB-4B34-8F63-9BB492493681}"/>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1" name="Rectangle 110">
                <a:extLst>
                  <a:ext uri="{FF2B5EF4-FFF2-40B4-BE49-F238E27FC236}">
                    <a16:creationId xmlns:a16="http://schemas.microsoft.com/office/drawing/2014/main" id="{E775BA64-C00D-415B-9057-86EAF554038B}"/>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2" name="Rectangle 111">
                <a:extLst>
                  <a:ext uri="{FF2B5EF4-FFF2-40B4-BE49-F238E27FC236}">
                    <a16:creationId xmlns:a16="http://schemas.microsoft.com/office/drawing/2014/main" id="{7C9189D4-BB7D-44C2-B7FA-C6178FF7750A}"/>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3" name="Rectangle 112">
                <a:extLst>
                  <a:ext uri="{FF2B5EF4-FFF2-40B4-BE49-F238E27FC236}">
                    <a16:creationId xmlns:a16="http://schemas.microsoft.com/office/drawing/2014/main" id="{A47B631B-B060-46CE-9CB0-EF3386AD21E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4" name="Rectangle 113">
                <a:extLst>
                  <a:ext uri="{FF2B5EF4-FFF2-40B4-BE49-F238E27FC236}">
                    <a16:creationId xmlns:a16="http://schemas.microsoft.com/office/drawing/2014/main" id="{5F4D71D9-FC53-4390-B470-D6891819455D}"/>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5" name="Rectangle 114">
                <a:extLst>
                  <a:ext uri="{FF2B5EF4-FFF2-40B4-BE49-F238E27FC236}">
                    <a16:creationId xmlns:a16="http://schemas.microsoft.com/office/drawing/2014/main" id="{18CB3C5B-13AF-447C-8087-C3256ED5551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6" name="Rectangle 115">
                <a:extLst>
                  <a:ext uri="{FF2B5EF4-FFF2-40B4-BE49-F238E27FC236}">
                    <a16:creationId xmlns:a16="http://schemas.microsoft.com/office/drawing/2014/main" id="{57FBA2E0-494C-4CE5-978E-33B96C271A84}"/>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7" name="Rectangle 116">
                <a:extLst>
                  <a:ext uri="{FF2B5EF4-FFF2-40B4-BE49-F238E27FC236}">
                    <a16:creationId xmlns:a16="http://schemas.microsoft.com/office/drawing/2014/main" id="{747A8E35-FB13-47AC-88C5-5D21A2FAD5B5}"/>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8" name="Rectangle 117">
                <a:extLst>
                  <a:ext uri="{FF2B5EF4-FFF2-40B4-BE49-F238E27FC236}">
                    <a16:creationId xmlns:a16="http://schemas.microsoft.com/office/drawing/2014/main" id="{622AFA1A-DE2D-46A3-B44A-19A43A607329}"/>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19" name="Rectangle 118">
                <a:extLst>
                  <a:ext uri="{FF2B5EF4-FFF2-40B4-BE49-F238E27FC236}">
                    <a16:creationId xmlns:a16="http://schemas.microsoft.com/office/drawing/2014/main" id="{8F4341F8-45FA-4B90-9E02-29A49C70E9F1}"/>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0" name="Rectangle 119">
                <a:extLst>
                  <a:ext uri="{FF2B5EF4-FFF2-40B4-BE49-F238E27FC236}">
                    <a16:creationId xmlns:a16="http://schemas.microsoft.com/office/drawing/2014/main" id="{557E2C87-6942-435A-9073-69323DB0892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1" name="Rectangle 120">
                <a:extLst>
                  <a:ext uri="{FF2B5EF4-FFF2-40B4-BE49-F238E27FC236}">
                    <a16:creationId xmlns:a16="http://schemas.microsoft.com/office/drawing/2014/main" id="{EBD608AD-7711-446C-87B7-2743A04A52B8}"/>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08" name="Oval 107">
              <a:extLst>
                <a:ext uri="{FF2B5EF4-FFF2-40B4-BE49-F238E27FC236}">
                  <a16:creationId xmlns:a16="http://schemas.microsoft.com/office/drawing/2014/main" id="{562CEEFD-3511-48F2-AFB1-1D013BC36DF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09" name="TextBox 108">
              <a:extLst>
                <a:ext uri="{FF2B5EF4-FFF2-40B4-BE49-F238E27FC236}">
                  <a16:creationId xmlns:a16="http://schemas.microsoft.com/office/drawing/2014/main" id="{0EB35369-AFE9-44AA-9533-183280DA58C2}"/>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6</a:t>
              </a:r>
            </a:p>
          </p:txBody>
        </p:sp>
      </p:grpSp>
      <p:grpSp>
        <p:nvGrpSpPr>
          <p:cNvPr id="122" name="Group 121">
            <a:extLst>
              <a:ext uri="{FF2B5EF4-FFF2-40B4-BE49-F238E27FC236}">
                <a16:creationId xmlns:a16="http://schemas.microsoft.com/office/drawing/2014/main" id="{479325DA-9C4F-4899-A39F-8485F2720E06}"/>
              </a:ext>
            </a:extLst>
          </p:cNvPr>
          <p:cNvGrpSpPr/>
          <p:nvPr/>
        </p:nvGrpSpPr>
        <p:grpSpPr>
          <a:xfrm>
            <a:off x="5232130" y="3967156"/>
            <a:ext cx="1780072" cy="1780072"/>
            <a:chOff x="3419475" y="752475"/>
            <a:chExt cx="5353050" cy="5353050"/>
          </a:xfrm>
        </p:grpSpPr>
        <p:sp>
          <p:nvSpPr>
            <p:cNvPr id="123" name="Freeform: Shape 122">
              <a:extLst>
                <a:ext uri="{FF2B5EF4-FFF2-40B4-BE49-F238E27FC236}">
                  <a16:creationId xmlns:a16="http://schemas.microsoft.com/office/drawing/2014/main" id="{3B81DD89-2F2C-4D36-8EA9-060449C3274D}"/>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24" name="Group 123">
              <a:extLst>
                <a:ext uri="{FF2B5EF4-FFF2-40B4-BE49-F238E27FC236}">
                  <a16:creationId xmlns:a16="http://schemas.microsoft.com/office/drawing/2014/main" id="{17037605-C1D2-48F3-9EC1-4D4C507F72A3}"/>
                </a:ext>
              </a:extLst>
            </p:cNvPr>
            <p:cNvGrpSpPr/>
            <p:nvPr/>
          </p:nvGrpSpPr>
          <p:grpSpPr>
            <a:xfrm>
              <a:off x="3505202" y="836611"/>
              <a:ext cx="5094518" cy="5143275"/>
              <a:chOff x="3505202" y="836611"/>
              <a:chExt cx="5094518" cy="5143275"/>
            </a:xfrm>
            <a:solidFill>
              <a:schemeClr val="bg1"/>
            </a:solidFill>
          </p:grpSpPr>
          <p:sp>
            <p:nvSpPr>
              <p:cNvPr id="127" name="Rectangle 126">
                <a:extLst>
                  <a:ext uri="{FF2B5EF4-FFF2-40B4-BE49-F238E27FC236}">
                    <a16:creationId xmlns:a16="http://schemas.microsoft.com/office/drawing/2014/main" id="{1E77D3EF-B8D7-440D-B4BC-FADA6574FD99}"/>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8" name="Rectangle 127">
                <a:extLst>
                  <a:ext uri="{FF2B5EF4-FFF2-40B4-BE49-F238E27FC236}">
                    <a16:creationId xmlns:a16="http://schemas.microsoft.com/office/drawing/2014/main" id="{E5EEACB5-A03F-4EF7-A5D3-8A350C281EB2}"/>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9" name="Rectangle 128">
                <a:extLst>
                  <a:ext uri="{FF2B5EF4-FFF2-40B4-BE49-F238E27FC236}">
                    <a16:creationId xmlns:a16="http://schemas.microsoft.com/office/drawing/2014/main" id="{FF4F2B93-1582-4EB3-A05D-56CC50008A53}"/>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0" name="Rectangle 129">
                <a:extLst>
                  <a:ext uri="{FF2B5EF4-FFF2-40B4-BE49-F238E27FC236}">
                    <a16:creationId xmlns:a16="http://schemas.microsoft.com/office/drawing/2014/main" id="{C3F85FFB-0AD9-44EA-A2F3-8436B99F9397}"/>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1" name="Rectangle 130">
                <a:extLst>
                  <a:ext uri="{FF2B5EF4-FFF2-40B4-BE49-F238E27FC236}">
                    <a16:creationId xmlns:a16="http://schemas.microsoft.com/office/drawing/2014/main" id="{6CB67EDF-5335-4521-BA12-34077EA16CA9}"/>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2" name="Rectangle 131">
                <a:extLst>
                  <a:ext uri="{FF2B5EF4-FFF2-40B4-BE49-F238E27FC236}">
                    <a16:creationId xmlns:a16="http://schemas.microsoft.com/office/drawing/2014/main" id="{0A5D2D40-B92B-400E-A00C-574C68B17EA8}"/>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3" name="Rectangle 132">
                <a:extLst>
                  <a:ext uri="{FF2B5EF4-FFF2-40B4-BE49-F238E27FC236}">
                    <a16:creationId xmlns:a16="http://schemas.microsoft.com/office/drawing/2014/main" id="{3CF52D94-988A-4573-936D-A3F8E90855BC}"/>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4" name="Rectangle 133">
                <a:extLst>
                  <a:ext uri="{FF2B5EF4-FFF2-40B4-BE49-F238E27FC236}">
                    <a16:creationId xmlns:a16="http://schemas.microsoft.com/office/drawing/2014/main" id="{92B2BD55-A501-4279-BA9E-FF2769B7CAFD}"/>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5" name="Rectangle 134">
                <a:extLst>
                  <a:ext uri="{FF2B5EF4-FFF2-40B4-BE49-F238E27FC236}">
                    <a16:creationId xmlns:a16="http://schemas.microsoft.com/office/drawing/2014/main" id="{BB0B31D3-533A-4C49-A132-BDF0C5586690}"/>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6" name="Rectangle 135">
                <a:extLst>
                  <a:ext uri="{FF2B5EF4-FFF2-40B4-BE49-F238E27FC236}">
                    <a16:creationId xmlns:a16="http://schemas.microsoft.com/office/drawing/2014/main" id="{2BDB50A3-34AC-48F7-81A7-36B04D01F2A7}"/>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7" name="Rectangle 136">
                <a:extLst>
                  <a:ext uri="{FF2B5EF4-FFF2-40B4-BE49-F238E27FC236}">
                    <a16:creationId xmlns:a16="http://schemas.microsoft.com/office/drawing/2014/main" id="{38CAA198-FEF6-43A9-AF16-8F8A55B92D18}"/>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38" name="Rectangle 137">
                <a:extLst>
                  <a:ext uri="{FF2B5EF4-FFF2-40B4-BE49-F238E27FC236}">
                    <a16:creationId xmlns:a16="http://schemas.microsoft.com/office/drawing/2014/main" id="{A0C17DE9-B25B-4292-B607-C3A9A2A46244}"/>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25" name="Oval 124">
              <a:extLst>
                <a:ext uri="{FF2B5EF4-FFF2-40B4-BE49-F238E27FC236}">
                  <a16:creationId xmlns:a16="http://schemas.microsoft.com/office/drawing/2014/main" id="{B480F725-8F8C-4E32-B2EC-FBB2DF0E4780}"/>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26" name="TextBox 125">
              <a:extLst>
                <a:ext uri="{FF2B5EF4-FFF2-40B4-BE49-F238E27FC236}">
                  <a16:creationId xmlns:a16="http://schemas.microsoft.com/office/drawing/2014/main" id="{33177CF9-CA83-4899-BCE6-C24C18F80456}"/>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5</a:t>
              </a:r>
            </a:p>
          </p:txBody>
        </p:sp>
      </p:grpSp>
      <p:grpSp>
        <p:nvGrpSpPr>
          <p:cNvPr id="139" name="Group 138">
            <a:extLst>
              <a:ext uri="{FF2B5EF4-FFF2-40B4-BE49-F238E27FC236}">
                <a16:creationId xmlns:a16="http://schemas.microsoft.com/office/drawing/2014/main" id="{BA808423-573D-46A6-9B9E-8E5BECE9B4D2}"/>
              </a:ext>
            </a:extLst>
          </p:cNvPr>
          <p:cNvGrpSpPr/>
          <p:nvPr/>
        </p:nvGrpSpPr>
        <p:grpSpPr>
          <a:xfrm>
            <a:off x="5232130" y="3967156"/>
            <a:ext cx="1780072" cy="1780072"/>
            <a:chOff x="3419475" y="752475"/>
            <a:chExt cx="5353050" cy="5353050"/>
          </a:xfrm>
        </p:grpSpPr>
        <p:sp>
          <p:nvSpPr>
            <p:cNvPr id="140" name="Freeform: Shape 139">
              <a:extLst>
                <a:ext uri="{FF2B5EF4-FFF2-40B4-BE49-F238E27FC236}">
                  <a16:creationId xmlns:a16="http://schemas.microsoft.com/office/drawing/2014/main" id="{47F5841B-1BEE-4455-840F-62D9B3CEAEFF}"/>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41" name="Group 140">
              <a:extLst>
                <a:ext uri="{FF2B5EF4-FFF2-40B4-BE49-F238E27FC236}">
                  <a16:creationId xmlns:a16="http://schemas.microsoft.com/office/drawing/2014/main" id="{3F9366C4-8410-4569-93F4-0DF3D48D7112}"/>
                </a:ext>
              </a:extLst>
            </p:cNvPr>
            <p:cNvGrpSpPr/>
            <p:nvPr/>
          </p:nvGrpSpPr>
          <p:grpSpPr>
            <a:xfrm>
              <a:off x="3505202" y="836611"/>
              <a:ext cx="5094518" cy="5143275"/>
              <a:chOff x="3505202" y="836611"/>
              <a:chExt cx="5094518" cy="5143275"/>
            </a:xfrm>
            <a:solidFill>
              <a:schemeClr val="bg1"/>
            </a:solidFill>
          </p:grpSpPr>
          <p:sp>
            <p:nvSpPr>
              <p:cNvPr id="144" name="Rectangle 143">
                <a:extLst>
                  <a:ext uri="{FF2B5EF4-FFF2-40B4-BE49-F238E27FC236}">
                    <a16:creationId xmlns:a16="http://schemas.microsoft.com/office/drawing/2014/main" id="{D9524FBE-00D3-4980-9577-E3873EA12CC5}"/>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5" name="Rectangle 144">
                <a:extLst>
                  <a:ext uri="{FF2B5EF4-FFF2-40B4-BE49-F238E27FC236}">
                    <a16:creationId xmlns:a16="http://schemas.microsoft.com/office/drawing/2014/main" id="{5F01904B-4A73-4544-8660-2C47E8937A3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6" name="Rectangle 145">
                <a:extLst>
                  <a:ext uri="{FF2B5EF4-FFF2-40B4-BE49-F238E27FC236}">
                    <a16:creationId xmlns:a16="http://schemas.microsoft.com/office/drawing/2014/main" id="{97AF809F-A337-47F3-9452-F5D15305A4F0}"/>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7" name="Rectangle 146">
                <a:extLst>
                  <a:ext uri="{FF2B5EF4-FFF2-40B4-BE49-F238E27FC236}">
                    <a16:creationId xmlns:a16="http://schemas.microsoft.com/office/drawing/2014/main" id="{7B2B71AE-D707-4C1B-AE57-63BC393DBA2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8" name="Rectangle 147">
                <a:extLst>
                  <a:ext uri="{FF2B5EF4-FFF2-40B4-BE49-F238E27FC236}">
                    <a16:creationId xmlns:a16="http://schemas.microsoft.com/office/drawing/2014/main" id="{9990ECE2-90A9-44BC-8ED6-DB2A8FA43940}"/>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9" name="Rectangle 148">
                <a:extLst>
                  <a:ext uri="{FF2B5EF4-FFF2-40B4-BE49-F238E27FC236}">
                    <a16:creationId xmlns:a16="http://schemas.microsoft.com/office/drawing/2014/main" id="{184BB529-E68C-421F-8172-FAEDB99D24F2}"/>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0" name="Rectangle 149">
                <a:extLst>
                  <a:ext uri="{FF2B5EF4-FFF2-40B4-BE49-F238E27FC236}">
                    <a16:creationId xmlns:a16="http://schemas.microsoft.com/office/drawing/2014/main" id="{F6B85A25-9B95-4506-8853-FD25C1BE4D96}"/>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1" name="Rectangle 150">
                <a:extLst>
                  <a:ext uri="{FF2B5EF4-FFF2-40B4-BE49-F238E27FC236}">
                    <a16:creationId xmlns:a16="http://schemas.microsoft.com/office/drawing/2014/main" id="{1E5B3120-6EDC-4C68-AB39-3E3E1F2F4141}"/>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2" name="Rectangle 151">
                <a:extLst>
                  <a:ext uri="{FF2B5EF4-FFF2-40B4-BE49-F238E27FC236}">
                    <a16:creationId xmlns:a16="http://schemas.microsoft.com/office/drawing/2014/main" id="{A2BFE106-DB3F-48D7-886D-3B38D1A91162}"/>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3" name="Rectangle 152">
                <a:extLst>
                  <a:ext uri="{FF2B5EF4-FFF2-40B4-BE49-F238E27FC236}">
                    <a16:creationId xmlns:a16="http://schemas.microsoft.com/office/drawing/2014/main" id="{53D73FA2-973F-416F-B7FF-D681C6BA89A9}"/>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4" name="Rectangle 153">
                <a:extLst>
                  <a:ext uri="{FF2B5EF4-FFF2-40B4-BE49-F238E27FC236}">
                    <a16:creationId xmlns:a16="http://schemas.microsoft.com/office/drawing/2014/main" id="{AA5EBA0A-F99E-4ACF-A3C1-62AC40F37D6B}"/>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55" name="Rectangle 154">
                <a:extLst>
                  <a:ext uri="{FF2B5EF4-FFF2-40B4-BE49-F238E27FC236}">
                    <a16:creationId xmlns:a16="http://schemas.microsoft.com/office/drawing/2014/main" id="{25C4B035-540E-4F69-866D-AB1B9D5BCC30}"/>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42" name="Oval 141">
              <a:extLst>
                <a:ext uri="{FF2B5EF4-FFF2-40B4-BE49-F238E27FC236}">
                  <a16:creationId xmlns:a16="http://schemas.microsoft.com/office/drawing/2014/main" id="{0C34CF29-D323-4D5A-A0D9-57D8414363B7}"/>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43" name="TextBox 142">
              <a:extLst>
                <a:ext uri="{FF2B5EF4-FFF2-40B4-BE49-F238E27FC236}">
                  <a16:creationId xmlns:a16="http://schemas.microsoft.com/office/drawing/2014/main" id="{A980F11A-960F-4B31-960D-5A0799C4F33B}"/>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4</a:t>
              </a:r>
            </a:p>
          </p:txBody>
        </p:sp>
      </p:grpSp>
      <p:grpSp>
        <p:nvGrpSpPr>
          <p:cNvPr id="156" name="Group 155">
            <a:extLst>
              <a:ext uri="{FF2B5EF4-FFF2-40B4-BE49-F238E27FC236}">
                <a16:creationId xmlns:a16="http://schemas.microsoft.com/office/drawing/2014/main" id="{C021ACF2-6304-467C-BB04-7FC527B71F1C}"/>
              </a:ext>
            </a:extLst>
          </p:cNvPr>
          <p:cNvGrpSpPr/>
          <p:nvPr/>
        </p:nvGrpSpPr>
        <p:grpSpPr>
          <a:xfrm>
            <a:off x="5232130" y="3967156"/>
            <a:ext cx="1780072" cy="1780072"/>
            <a:chOff x="3419475" y="752475"/>
            <a:chExt cx="5353050" cy="5353050"/>
          </a:xfrm>
        </p:grpSpPr>
        <p:sp>
          <p:nvSpPr>
            <p:cNvPr id="157" name="Freeform: Shape 156">
              <a:extLst>
                <a:ext uri="{FF2B5EF4-FFF2-40B4-BE49-F238E27FC236}">
                  <a16:creationId xmlns:a16="http://schemas.microsoft.com/office/drawing/2014/main" id="{459A1C89-C874-410D-957E-CFAA59EA2FFE}"/>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58" name="Group 157">
              <a:extLst>
                <a:ext uri="{FF2B5EF4-FFF2-40B4-BE49-F238E27FC236}">
                  <a16:creationId xmlns:a16="http://schemas.microsoft.com/office/drawing/2014/main" id="{311EE2B8-D1E2-4339-87E7-C91EAA3D1894}"/>
                </a:ext>
              </a:extLst>
            </p:cNvPr>
            <p:cNvGrpSpPr/>
            <p:nvPr/>
          </p:nvGrpSpPr>
          <p:grpSpPr>
            <a:xfrm>
              <a:off x="3505202" y="836611"/>
              <a:ext cx="5094518" cy="5143275"/>
              <a:chOff x="3505202" y="836611"/>
              <a:chExt cx="5094518" cy="5143275"/>
            </a:xfrm>
            <a:solidFill>
              <a:schemeClr val="bg1"/>
            </a:solidFill>
          </p:grpSpPr>
          <p:sp>
            <p:nvSpPr>
              <p:cNvPr id="161" name="Rectangle 160">
                <a:extLst>
                  <a:ext uri="{FF2B5EF4-FFF2-40B4-BE49-F238E27FC236}">
                    <a16:creationId xmlns:a16="http://schemas.microsoft.com/office/drawing/2014/main" id="{C54CDB27-1F9F-441E-871B-43DE8AAE0F20}"/>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2" name="Rectangle 161">
                <a:extLst>
                  <a:ext uri="{FF2B5EF4-FFF2-40B4-BE49-F238E27FC236}">
                    <a16:creationId xmlns:a16="http://schemas.microsoft.com/office/drawing/2014/main" id="{2F472986-F750-45B8-8614-4408F38159A6}"/>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3" name="Rectangle 162">
                <a:extLst>
                  <a:ext uri="{FF2B5EF4-FFF2-40B4-BE49-F238E27FC236}">
                    <a16:creationId xmlns:a16="http://schemas.microsoft.com/office/drawing/2014/main" id="{CA249B30-3262-4CB1-BFD8-852B76C4F316}"/>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4" name="Rectangle 163">
                <a:extLst>
                  <a:ext uri="{FF2B5EF4-FFF2-40B4-BE49-F238E27FC236}">
                    <a16:creationId xmlns:a16="http://schemas.microsoft.com/office/drawing/2014/main" id="{113E6801-47F4-4FF1-A25D-0F55289C804C}"/>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5" name="Rectangle 164">
                <a:extLst>
                  <a:ext uri="{FF2B5EF4-FFF2-40B4-BE49-F238E27FC236}">
                    <a16:creationId xmlns:a16="http://schemas.microsoft.com/office/drawing/2014/main" id="{47355ABB-81A5-4C5C-AA9F-0EC3C3893366}"/>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6" name="Rectangle 165">
                <a:extLst>
                  <a:ext uri="{FF2B5EF4-FFF2-40B4-BE49-F238E27FC236}">
                    <a16:creationId xmlns:a16="http://schemas.microsoft.com/office/drawing/2014/main" id="{9EB6166B-69F9-4508-997E-B85DFE1DAD3B}"/>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7" name="Rectangle 166">
                <a:extLst>
                  <a:ext uri="{FF2B5EF4-FFF2-40B4-BE49-F238E27FC236}">
                    <a16:creationId xmlns:a16="http://schemas.microsoft.com/office/drawing/2014/main" id="{4913F608-9D35-4465-8030-4EEE2C48718E}"/>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8" name="Rectangle 167">
                <a:extLst>
                  <a:ext uri="{FF2B5EF4-FFF2-40B4-BE49-F238E27FC236}">
                    <a16:creationId xmlns:a16="http://schemas.microsoft.com/office/drawing/2014/main" id="{4ECA9A4E-A7F8-4C56-A24C-5949C695535A}"/>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9" name="Rectangle 168">
                <a:extLst>
                  <a:ext uri="{FF2B5EF4-FFF2-40B4-BE49-F238E27FC236}">
                    <a16:creationId xmlns:a16="http://schemas.microsoft.com/office/drawing/2014/main" id="{FF12C4EE-DEC3-4A10-8C1C-F584256A2FB8}"/>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0" name="Rectangle 169">
                <a:extLst>
                  <a:ext uri="{FF2B5EF4-FFF2-40B4-BE49-F238E27FC236}">
                    <a16:creationId xmlns:a16="http://schemas.microsoft.com/office/drawing/2014/main" id="{3B4FFB22-378D-4FED-B268-5C38422C2AB3}"/>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1" name="Rectangle 170">
                <a:extLst>
                  <a:ext uri="{FF2B5EF4-FFF2-40B4-BE49-F238E27FC236}">
                    <a16:creationId xmlns:a16="http://schemas.microsoft.com/office/drawing/2014/main" id="{AA3FCF00-2124-4AAD-A3FC-572D8DDF1B6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2" name="Rectangle 171">
                <a:extLst>
                  <a:ext uri="{FF2B5EF4-FFF2-40B4-BE49-F238E27FC236}">
                    <a16:creationId xmlns:a16="http://schemas.microsoft.com/office/drawing/2014/main" id="{F51B7B0F-2731-48B3-9575-F8EFB3FC0BE5}"/>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59" name="Oval 158">
              <a:extLst>
                <a:ext uri="{FF2B5EF4-FFF2-40B4-BE49-F238E27FC236}">
                  <a16:creationId xmlns:a16="http://schemas.microsoft.com/office/drawing/2014/main" id="{B8A8154D-28D3-416B-8D26-F9D1DC21CC3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60" name="TextBox 159">
              <a:extLst>
                <a:ext uri="{FF2B5EF4-FFF2-40B4-BE49-F238E27FC236}">
                  <a16:creationId xmlns:a16="http://schemas.microsoft.com/office/drawing/2014/main" id="{6DA12B73-EDF3-42ED-8AD1-FB232F5B77CF}"/>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3</a:t>
              </a:r>
            </a:p>
          </p:txBody>
        </p:sp>
      </p:grpSp>
      <p:grpSp>
        <p:nvGrpSpPr>
          <p:cNvPr id="173" name="Group 172">
            <a:extLst>
              <a:ext uri="{FF2B5EF4-FFF2-40B4-BE49-F238E27FC236}">
                <a16:creationId xmlns:a16="http://schemas.microsoft.com/office/drawing/2014/main" id="{0C76F861-BA0D-43F7-A5AC-170A1F15C468}"/>
              </a:ext>
            </a:extLst>
          </p:cNvPr>
          <p:cNvGrpSpPr/>
          <p:nvPr/>
        </p:nvGrpSpPr>
        <p:grpSpPr>
          <a:xfrm>
            <a:off x="5232130" y="3967156"/>
            <a:ext cx="1780072" cy="1780072"/>
            <a:chOff x="3419475" y="752475"/>
            <a:chExt cx="5353050" cy="5353050"/>
          </a:xfrm>
        </p:grpSpPr>
        <p:sp>
          <p:nvSpPr>
            <p:cNvPr id="174" name="Freeform: Shape 173">
              <a:extLst>
                <a:ext uri="{FF2B5EF4-FFF2-40B4-BE49-F238E27FC236}">
                  <a16:creationId xmlns:a16="http://schemas.microsoft.com/office/drawing/2014/main" id="{A3A65811-8BF3-47EB-957D-A612A317304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75" name="Group 174">
              <a:extLst>
                <a:ext uri="{FF2B5EF4-FFF2-40B4-BE49-F238E27FC236}">
                  <a16:creationId xmlns:a16="http://schemas.microsoft.com/office/drawing/2014/main" id="{9E30581B-619D-4A3C-B7A8-1146863EC3F8}"/>
                </a:ext>
              </a:extLst>
            </p:cNvPr>
            <p:cNvGrpSpPr/>
            <p:nvPr/>
          </p:nvGrpSpPr>
          <p:grpSpPr>
            <a:xfrm>
              <a:off x="3505202" y="836611"/>
              <a:ext cx="5094518" cy="5143275"/>
              <a:chOff x="3505202" y="836611"/>
              <a:chExt cx="5094518" cy="5143275"/>
            </a:xfrm>
            <a:solidFill>
              <a:schemeClr val="bg1"/>
            </a:solidFill>
          </p:grpSpPr>
          <p:sp>
            <p:nvSpPr>
              <p:cNvPr id="178" name="Rectangle 177">
                <a:extLst>
                  <a:ext uri="{FF2B5EF4-FFF2-40B4-BE49-F238E27FC236}">
                    <a16:creationId xmlns:a16="http://schemas.microsoft.com/office/drawing/2014/main" id="{E9742462-391D-4B93-9E32-96E433AE12CB}"/>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9" name="Rectangle 178">
                <a:extLst>
                  <a:ext uri="{FF2B5EF4-FFF2-40B4-BE49-F238E27FC236}">
                    <a16:creationId xmlns:a16="http://schemas.microsoft.com/office/drawing/2014/main" id="{CF348EA7-4BB3-4735-92A7-9E6B4C2F4CCC}"/>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0" name="Rectangle 179">
                <a:extLst>
                  <a:ext uri="{FF2B5EF4-FFF2-40B4-BE49-F238E27FC236}">
                    <a16:creationId xmlns:a16="http://schemas.microsoft.com/office/drawing/2014/main" id="{938C268B-EDF8-409F-8E59-AB64EF98FD61}"/>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1" name="Rectangle 180">
                <a:extLst>
                  <a:ext uri="{FF2B5EF4-FFF2-40B4-BE49-F238E27FC236}">
                    <a16:creationId xmlns:a16="http://schemas.microsoft.com/office/drawing/2014/main" id="{3C4A23D3-0C25-45F3-B666-CCDBEB655B67}"/>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2" name="Rectangle 181">
                <a:extLst>
                  <a:ext uri="{FF2B5EF4-FFF2-40B4-BE49-F238E27FC236}">
                    <a16:creationId xmlns:a16="http://schemas.microsoft.com/office/drawing/2014/main" id="{0BBE2EA0-4A34-423D-BDFB-2998ABB0A94E}"/>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3" name="Rectangle 182">
                <a:extLst>
                  <a:ext uri="{FF2B5EF4-FFF2-40B4-BE49-F238E27FC236}">
                    <a16:creationId xmlns:a16="http://schemas.microsoft.com/office/drawing/2014/main" id="{78F56C6B-A7FB-445C-B331-2D3E994036CF}"/>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4" name="Rectangle 183">
                <a:extLst>
                  <a:ext uri="{FF2B5EF4-FFF2-40B4-BE49-F238E27FC236}">
                    <a16:creationId xmlns:a16="http://schemas.microsoft.com/office/drawing/2014/main" id="{367EF962-6E41-4C63-9F7A-6A5FFDB95060}"/>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5" name="Rectangle 184">
                <a:extLst>
                  <a:ext uri="{FF2B5EF4-FFF2-40B4-BE49-F238E27FC236}">
                    <a16:creationId xmlns:a16="http://schemas.microsoft.com/office/drawing/2014/main" id="{8FD2C2A2-B585-45E5-B695-8C7E4821AFCB}"/>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6" name="Rectangle 185">
                <a:extLst>
                  <a:ext uri="{FF2B5EF4-FFF2-40B4-BE49-F238E27FC236}">
                    <a16:creationId xmlns:a16="http://schemas.microsoft.com/office/drawing/2014/main" id="{C7F93AB6-5AA7-48E6-B44B-3B9F0966D5C6}"/>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7" name="Rectangle 186">
                <a:extLst>
                  <a:ext uri="{FF2B5EF4-FFF2-40B4-BE49-F238E27FC236}">
                    <a16:creationId xmlns:a16="http://schemas.microsoft.com/office/drawing/2014/main" id="{52832A56-1870-4E10-BBB3-D46B7DA302AD}"/>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8" name="Rectangle 187">
                <a:extLst>
                  <a:ext uri="{FF2B5EF4-FFF2-40B4-BE49-F238E27FC236}">
                    <a16:creationId xmlns:a16="http://schemas.microsoft.com/office/drawing/2014/main" id="{2048989F-07EA-4C6A-9FE6-4D33258A4527}"/>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89" name="Rectangle 188">
                <a:extLst>
                  <a:ext uri="{FF2B5EF4-FFF2-40B4-BE49-F238E27FC236}">
                    <a16:creationId xmlns:a16="http://schemas.microsoft.com/office/drawing/2014/main" id="{3612A89D-6BFA-49D5-A9FF-76012D284CF2}"/>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76" name="Oval 175">
              <a:extLst>
                <a:ext uri="{FF2B5EF4-FFF2-40B4-BE49-F238E27FC236}">
                  <a16:creationId xmlns:a16="http://schemas.microsoft.com/office/drawing/2014/main" id="{89116D5D-66C2-4118-B0D4-601A1E9CA85E}"/>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77" name="TextBox 176">
              <a:extLst>
                <a:ext uri="{FF2B5EF4-FFF2-40B4-BE49-F238E27FC236}">
                  <a16:creationId xmlns:a16="http://schemas.microsoft.com/office/drawing/2014/main" id="{D855B243-CC57-4247-8377-A593F0A1E46C}"/>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2</a:t>
              </a:r>
            </a:p>
          </p:txBody>
        </p:sp>
      </p:grpSp>
      <p:grpSp>
        <p:nvGrpSpPr>
          <p:cNvPr id="190" name="Group 189">
            <a:extLst>
              <a:ext uri="{FF2B5EF4-FFF2-40B4-BE49-F238E27FC236}">
                <a16:creationId xmlns:a16="http://schemas.microsoft.com/office/drawing/2014/main" id="{335EE75E-4D04-490D-9110-F1C9602CB973}"/>
              </a:ext>
            </a:extLst>
          </p:cNvPr>
          <p:cNvGrpSpPr/>
          <p:nvPr/>
        </p:nvGrpSpPr>
        <p:grpSpPr>
          <a:xfrm>
            <a:off x="5232130" y="3967156"/>
            <a:ext cx="1780072" cy="1780072"/>
            <a:chOff x="3419475" y="752475"/>
            <a:chExt cx="5353050" cy="5353050"/>
          </a:xfrm>
        </p:grpSpPr>
        <p:sp>
          <p:nvSpPr>
            <p:cNvPr id="191" name="Freeform: Shape 190">
              <a:extLst>
                <a:ext uri="{FF2B5EF4-FFF2-40B4-BE49-F238E27FC236}">
                  <a16:creationId xmlns:a16="http://schemas.microsoft.com/office/drawing/2014/main" id="{F40DD648-74A7-40E3-BB8F-58E1ED24A45B}"/>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192" name="Group 191">
              <a:extLst>
                <a:ext uri="{FF2B5EF4-FFF2-40B4-BE49-F238E27FC236}">
                  <a16:creationId xmlns:a16="http://schemas.microsoft.com/office/drawing/2014/main" id="{EF55A716-C71E-47D8-8359-2F93D45DD6DF}"/>
                </a:ext>
              </a:extLst>
            </p:cNvPr>
            <p:cNvGrpSpPr/>
            <p:nvPr/>
          </p:nvGrpSpPr>
          <p:grpSpPr>
            <a:xfrm>
              <a:off x="3505202" y="836611"/>
              <a:ext cx="5094518" cy="5143275"/>
              <a:chOff x="3505202" y="836611"/>
              <a:chExt cx="5094518" cy="5143275"/>
            </a:xfrm>
            <a:solidFill>
              <a:schemeClr val="bg1"/>
            </a:solidFill>
          </p:grpSpPr>
          <p:sp>
            <p:nvSpPr>
              <p:cNvPr id="195" name="Rectangle 194">
                <a:extLst>
                  <a:ext uri="{FF2B5EF4-FFF2-40B4-BE49-F238E27FC236}">
                    <a16:creationId xmlns:a16="http://schemas.microsoft.com/office/drawing/2014/main" id="{178FFC16-A5E8-415E-A926-776B7DE4D062}"/>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6" name="Rectangle 195">
                <a:extLst>
                  <a:ext uri="{FF2B5EF4-FFF2-40B4-BE49-F238E27FC236}">
                    <a16:creationId xmlns:a16="http://schemas.microsoft.com/office/drawing/2014/main" id="{1924E3AE-628F-4486-A26D-0EE752F476FD}"/>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7" name="Rectangle 196">
                <a:extLst>
                  <a:ext uri="{FF2B5EF4-FFF2-40B4-BE49-F238E27FC236}">
                    <a16:creationId xmlns:a16="http://schemas.microsoft.com/office/drawing/2014/main" id="{C8D72510-2815-4770-9B98-350DD3B3808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8" name="Rectangle 197">
                <a:extLst>
                  <a:ext uri="{FF2B5EF4-FFF2-40B4-BE49-F238E27FC236}">
                    <a16:creationId xmlns:a16="http://schemas.microsoft.com/office/drawing/2014/main" id="{8B278D69-1D13-4846-AA3E-5D7A01D944F3}"/>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9" name="Rectangle 198">
                <a:extLst>
                  <a:ext uri="{FF2B5EF4-FFF2-40B4-BE49-F238E27FC236}">
                    <a16:creationId xmlns:a16="http://schemas.microsoft.com/office/drawing/2014/main" id="{4FDD5382-A0E6-4F64-8CC4-8F9158262943}"/>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0" name="Rectangle 199">
                <a:extLst>
                  <a:ext uri="{FF2B5EF4-FFF2-40B4-BE49-F238E27FC236}">
                    <a16:creationId xmlns:a16="http://schemas.microsoft.com/office/drawing/2014/main" id="{1C6ACB5C-0939-4200-B309-254392634C87}"/>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1" name="Rectangle 200">
                <a:extLst>
                  <a:ext uri="{FF2B5EF4-FFF2-40B4-BE49-F238E27FC236}">
                    <a16:creationId xmlns:a16="http://schemas.microsoft.com/office/drawing/2014/main" id="{7CCD6A7C-E808-4AA2-93E2-2B9391A47FEC}"/>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2" name="Rectangle 201">
                <a:extLst>
                  <a:ext uri="{FF2B5EF4-FFF2-40B4-BE49-F238E27FC236}">
                    <a16:creationId xmlns:a16="http://schemas.microsoft.com/office/drawing/2014/main" id="{B94530E4-CA28-41A0-B5EE-C49708A14F33}"/>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3" name="Rectangle 202">
                <a:extLst>
                  <a:ext uri="{FF2B5EF4-FFF2-40B4-BE49-F238E27FC236}">
                    <a16:creationId xmlns:a16="http://schemas.microsoft.com/office/drawing/2014/main" id="{6C5BF4A7-E02E-4B58-BDFC-731724956ACA}"/>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4" name="Rectangle 203">
                <a:extLst>
                  <a:ext uri="{FF2B5EF4-FFF2-40B4-BE49-F238E27FC236}">
                    <a16:creationId xmlns:a16="http://schemas.microsoft.com/office/drawing/2014/main" id="{D35F988B-447F-4B63-BA8F-5C6649EE4D26}"/>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5" name="Rectangle 204">
                <a:extLst>
                  <a:ext uri="{FF2B5EF4-FFF2-40B4-BE49-F238E27FC236}">
                    <a16:creationId xmlns:a16="http://schemas.microsoft.com/office/drawing/2014/main" id="{82E85301-D50E-437B-A156-63111DF603FA}"/>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06" name="Rectangle 205">
                <a:extLst>
                  <a:ext uri="{FF2B5EF4-FFF2-40B4-BE49-F238E27FC236}">
                    <a16:creationId xmlns:a16="http://schemas.microsoft.com/office/drawing/2014/main" id="{4937F236-5FB1-4532-A916-EEDD08564E48}"/>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193" name="Oval 192">
              <a:extLst>
                <a:ext uri="{FF2B5EF4-FFF2-40B4-BE49-F238E27FC236}">
                  <a16:creationId xmlns:a16="http://schemas.microsoft.com/office/drawing/2014/main" id="{BED4B55E-B172-4BD8-9591-3F1CA06520D9}"/>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194" name="TextBox 193">
              <a:extLst>
                <a:ext uri="{FF2B5EF4-FFF2-40B4-BE49-F238E27FC236}">
                  <a16:creationId xmlns:a16="http://schemas.microsoft.com/office/drawing/2014/main" id="{A914CE0A-D538-4D08-B516-1EFFAF7198AE}"/>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1</a:t>
              </a:r>
            </a:p>
          </p:txBody>
        </p:sp>
      </p:grpSp>
      <p:grpSp>
        <p:nvGrpSpPr>
          <p:cNvPr id="207" name="Group 206">
            <a:extLst>
              <a:ext uri="{FF2B5EF4-FFF2-40B4-BE49-F238E27FC236}">
                <a16:creationId xmlns:a16="http://schemas.microsoft.com/office/drawing/2014/main" id="{F4826268-6A88-4979-9E6C-184AD6592C68}"/>
              </a:ext>
            </a:extLst>
          </p:cNvPr>
          <p:cNvGrpSpPr/>
          <p:nvPr/>
        </p:nvGrpSpPr>
        <p:grpSpPr>
          <a:xfrm>
            <a:off x="5232130" y="3967156"/>
            <a:ext cx="1780072" cy="1780072"/>
            <a:chOff x="3419475" y="752475"/>
            <a:chExt cx="5353050" cy="5353050"/>
          </a:xfrm>
        </p:grpSpPr>
        <p:sp>
          <p:nvSpPr>
            <p:cNvPr id="208" name="Freeform: Shape 207">
              <a:extLst>
                <a:ext uri="{FF2B5EF4-FFF2-40B4-BE49-F238E27FC236}">
                  <a16:creationId xmlns:a16="http://schemas.microsoft.com/office/drawing/2014/main" id="{C38D6225-9740-49E6-8806-736FC909DAF3}"/>
                </a:ext>
              </a:extLst>
            </p:cNvPr>
            <p:cNvSpPr/>
            <p:nvPr/>
          </p:nvSpPr>
          <p:spPr>
            <a:xfrm>
              <a:off x="3419475" y="752475"/>
              <a:ext cx="5353050" cy="5353050"/>
            </a:xfrm>
            <a:custGeom>
              <a:avLst/>
              <a:gdLst>
                <a:gd name="connsiteX0" fmla="*/ 2676525 w 5353050"/>
                <a:gd name="connsiteY0" fmla="*/ 285296 h 5353050"/>
                <a:gd name="connsiteX1" fmla="*/ 285296 w 5353050"/>
                <a:gd name="connsiteY1" fmla="*/ 2676525 h 5353050"/>
                <a:gd name="connsiteX2" fmla="*/ 2676525 w 5353050"/>
                <a:gd name="connsiteY2" fmla="*/ 5067754 h 5353050"/>
                <a:gd name="connsiteX3" fmla="*/ 5067754 w 5353050"/>
                <a:gd name="connsiteY3" fmla="*/ 2676525 h 5353050"/>
                <a:gd name="connsiteX4" fmla="*/ 2676525 w 5353050"/>
                <a:gd name="connsiteY4" fmla="*/ 285296 h 5353050"/>
                <a:gd name="connsiteX5" fmla="*/ 2676525 w 5353050"/>
                <a:gd name="connsiteY5" fmla="*/ 0 h 5353050"/>
                <a:gd name="connsiteX6" fmla="*/ 5353050 w 5353050"/>
                <a:gd name="connsiteY6" fmla="*/ 2676525 h 5353050"/>
                <a:gd name="connsiteX7" fmla="*/ 2676525 w 5353050"/>
                <a:gd name="connsiteY7" fmla="*/ 5353050 h 5353050"/>
                <a:gd name="connsiteX8" fmla="*/ 0 w 5353050"/>
                <a:gd name="connsiteY8" fmla="*/ 2676525 h 5353050"/>
                <a:gd name="connsiteX9" fmla="*/ 2676525 w 5353050"/>
                <a:gd name="connsiteY9" fmla="*/ 0 h 535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3050" h="5353050">
                  <a:moveTo>
                    <a:pt x="2676525" y="285296"/>
                  </a:moveTo>
                  <a:cubicBezTo>
                    <a:pt x="1355886" y="285296"/>
                    <a:pt x="285296" y="1355886"/>
                    <a:pt x="285296" y="2676525"/>
                  </a:cubicBezTo>
                  <a:cubicBezTo>
                    <a:pt x="285296" y="3997164"/>
                    <a:pt x="1355886" y="5067754"/>
                    <a:pt x="2676525" y="5067754"/>
                  </a:cubicBezTo>
                  <a:cubicBezTo>
                    <a:pt x="3997164" y="5067754"/>
                    <a:pt x="5067754" y="3997164"/>
                    <a:pt x="5067754" y="2676525"/>
                  </a:cubicBezTo>
                  <a:cubicBezTo>
                    <a:pt x="5067754" y="1355886"/>
                    <a:pt x="3997164" y="285296"/>
                    <a:pt x="2676525" y="285296"/>
                  </a:cubicBezTo>
                  <a:close/>
                  <a:moveTo>
                    <a:pt x="2676525" y="0"/>
                  </a:moveTo>
                  <a:cubicBezTo>
                    <a:pt x="4154729" y="0"/>
                    <a:pt x="5353050" y="1198321"/>
                    <a:pt x="5353050" y="2676525"/>
                  </a:cubicBezTo>
                  <a:cubicBezTo>
                    <a:pt x="5353050" y="4154729"/>
                    <a:pt x="4154729" y="5353050"/>
                    <a:pt x="2676525" y="5353050"/>
                  </a:cubicBezTo>
                  <a:cubicBezTo>
                    <a:pt x="1198321" y="5353050"/>
                    <a:pt x="0" y="4154729"/>
                    <a:pt x="0" y="2676525"/>
                  </a:cubicBezTo>
                  <a:cubicBezTo>
                    <a:pt x="0" y="1198321"/>
                    <a:pt x="1198321" y="0"/>
                    <a:pt x="267652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nvGrpSpPr>
            <p:cNvPr id="209" name="Group 208">
              <a:extLst>
                <a:ext uri="{FF2B5EF4-FFF2-40B4-BE49-F238E27FC236}">
                  <a16:creationId xmlns:a16="http://schemas.microsoft.com/office/drawing/2014/main" id="{7D8A7326-7BF5-468B-B77F-E7804514FA55}"/>
                </a:ext>
              </a:extLst>
            </p:cNvPr>
            <p:cNvGrpSpPr/>
            <p:nvPr/>
          </p:nvGrpSpPr>
          <p:grpSpPr>
            <a:xfrm>
              <a:off x="3505202" y="836611"/>
              <a:ext cx="5094518" cy="5143275"/>
              <a:chOff x="3505202" y="836611"/>
              <a:chExt cx="5094518" cy="5143275"/>
            </a:xfrm>
            <a:solidFill>
              <a:schemeClr val="bg1"/>
            </a:solidFill>
          </p:grpSpPr>
          <p:sp>
            <p:nvSpPr>
              <p:cNvPr id="212" name="Rectangle 211">
                <a:extLst>
                  <a:ext uri="{FF2B5EF4-FFF2-40B4-BE49-F238E27FC236}">
                    <a16:creationId xmlns:a16="http://schemas.microsoft.com/office/drawing/2014/main" id="{A891F109-57DC-495C-8BA8-D416B9B337AA}"/>
                  </a:ext>
                </a:extLst>
              </p:cNvPr>
              <p:cNvSpPr/>
              <p:nvPr/>
            </p:nvSpPr>
            <p:spPr>
              <a:xfrm>
                <a:off x="5979885"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3" name="Rectangle 212">
                <a:extLst>
                  <a:ext uri="{FF2B5EF4-FFF2-40B4-BE49-F238E27FC236}">
                    <a16:creationId xmlns:a16="http://schemas.microsoft.com/office/drawing/2014/main" id="{48B6B303-0918-4AFE-8B9B-CBE2AED354F0}"/>
                  </a:ext>
                </a:extLst>
              </p:cNvPr>
              <p:cNvSpPr/>
              <p:nvPr/>
            </p:nvSpPr>
            <p:spPr>
              <a:xfrm rot="900000">
                <a:off x="5979886"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4" name="Rectangle 213">
                <a:extLst>
                  <a:ext uri="{FF2B5EF4-FFF2-40B4-BE49-F238E27FC236}">
                    <a16:creationId xmlns:a16="http://schemas.microsoft.com/office/drawing/2014/main" id="{B73A370E-F2A8-4350-B2DB-BD7301CE1F9D}"/>
                  </a:ext>
                </a:extLst>
              </p:cNvPr>
              <p:cNvSpPr/>
              <p:nvPr/>
            </p:nvSpPr>
            <p:spPr>
              <a:xfrm rot="1800000">
                <a:off x="5979887"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5" name="Rectangle 214">
                <a:extLst>
                  <a:ext uri="{FF2B5EF4-FFF2-40B4-BE49-F238E27FC236}">
                    <a16:creationId xmlns:a16="http://schemas.microsoft.com/office/drawing/2014/main" id="{5C2F64D9-1ACA-43FE-B7E3-4949A7373F99}"/>
                  </a:ext>
                </a:extLst>
              </p:cNvPr>
              <p:cNvSpPr/>
              <p:nvPr/>
            </p:nvSpPr>
            <p:spPr>
              <a:xfrm rot="2700000">
                <a:off x="5979888"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6" name="Rectangle 215">
                <a:extLst>
                  <a:ext uri="{FF2B5EF4-FFF2-40B4-BE49-F238E27FC236}">
                    <a16:creationId xmlns:a16="http://schemas.microsoft.com/office/drawing/2014/main" id="{16CDFF22-CA24-4AD0-A13D-1B9C9E282DDF}"/>
                  </a:ext>
                </a:extLst>
              </p:cNvPr>
              <p:cNvSpPr/>
              <p:nvPr/>
            </p:nvSpPr>
            <p:spPr>
              <a:xfrm rot="3600000">
                <a:off x="5979889"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7" name="Rectangle 216">
                <a:extLst>
                  <a:ext uri="{FF2B5EF4-FFF2-40B4-BE49-F238E27FC236}">
                    <a16:creationId xmlns:a16="http://schemas.microsoft.com/office/drawing/2014/main" id="{87FF7BAA-3EAD-45E6-8036-FC810F33BE22}"/>
                  </a:ext>
                </a:extLst>
              </p:cNvPr>
              <p:cNvSpPr/>
              <p:nvPr/>
            </p:nvSpPr>
            <p:spPr>
              <a:xfrm rot="4500000">
                <a:off x="5979890"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8" name="Rectangle 217">
                <a:extLst>
                  <a:ext uri="{FF2B5EF4-FFF2-40B4-BE49-F238E27FC236}">
                    <a16:creationId xmlns:a16="http://schemas.microsoft.com/office/drawing/2014/main" id="{69CA5DCB-C0D3-45B9-A166-1EFE1FB7A945}"/>
                  </a:ext>
                </a:extLst>
              </p:cNvPr>
              <p:cNvSpPr/>
              <p:nvPr/>
            </p:nvSpPr>
            <p:spPr>
              <a:xfrm rot="5400000">
                <a:off x="5979891" y="88537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9" name="Rectangle 218">
                <a:extLst>
                  <a:ext uri="{FF2B5EF4-FFF2-40B4-BE49-F238E27FC236}">
                    <a16:creationId xmlns:a16="http://schemas.microsoft.com/office/drawing/2014/main" id="{8727DE1A-343C-400C-BF6D-6305B8A8FFC4}"/>
                  </a:ext>
                </a:extLst>
              </p:cNvPr>
              <p:cNvSpPr/>
              <p:nvPr/>
            </p:nvSpPr>
            <p:spPr>
              <a:xfrm rot="6300000">
                <a:off x="5979891" y="875619"/>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0" name="Rectangle 219">
                <a:extLst>
                  <a:ext uri="{FF2B5EF4-FFF2-40B4-BE49-F238E27FC236}">
                    <a16:creationId xmlns:a16="http://schemas.microsoft.com/office/drawing/2014/main" id="{528E4654-D0EF-4614-AC12-02151493E1CD}"/>
                  </a:ext>
                </a:extLst>
              </p:cNvPr>
              <p:cNvSpPr/>
              <p:nvPr/>
            </p:nvSpPr>
            <p:spPr>
              <a:xfrm rot="7200000">
                <a:off x="5979891" y="865867"/>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1" name="Rectangle 220">
                <a:extLst>
                  <a:ext uri="{FF2B5EF4-FFF2-40B4-BE49-F238E27FC236}">
                    <a16:creationId xmlns:a16="http://schemas.microsoft.com/office/drawing/2014/main" id="{5F3F3B54-BCD9-4EA9-AB21-FB4643612515}"/>
                  </a:ext>
                </a:extLst>
              </p:cNvPr>
              <p:cNvSpPr/>
              <p:nvPr/>
            </p:nvSpPr>
            <p:spPr>
              <a:xfrm rot="8100000">
                <a:off x="5979891" y="856115"/>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2" name="Rectangle 221">
                <a:extLst>
                  <a:ext uri="{FF2B5EF4-FFF2-40B4-BE49-F238E27FC236}">
                    <a16:creationId xmlns:a16="http://schemas.microsoft.com/office/drawing/2014/main" id="{BFF6AEFC-BCEA-44AA-A846-977082EFA35B}"/>
                  </a:ext>
                </a:extLst>
              </p:cNvPr>
              <p:cNvSpPr/>
              <p:nvPr/>
            </p:nvSpPr>
            <p:spPr>
              <a:xfrm rot="9000000">
                <a:off x="5979891" y="846363"/>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23" name="Rectangle 222">
                <a:extLst>
                  <a:ext uri="{FF2B5EF4-FFF2-40B4-BE49-F238E27FC236}">
                    <a16:creationId xmlns:a16="http://schemas.microsoft.com/office/drawing/2014/main" id="{5A3ECF06-8CB8-461B-A4E4-080CD0DBF94E}"/>
                  </a:ext>
                </a:extLst>
              </p:cNvPr>
              <p:cNvSpPr/>
              <p:nvPr/>
            </p:nvSpPr>
            <p:spPr>
              <a:xfrm rot="9900000">
                <a:off x="5979891" y="836611"/>
                <a:ext cx="145143" cy="5094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grpSp>
        <p:sp>
          <p:nvSpPr>
            <p:cNvPr id="210" name="Oval 209">
              <a:extLst>
                <a:ext uri="{FF2B5EF4-FFF2-40B4-BE49-F238E27FC236}">
                  <a16:creationId xmlns:a16="http://schemas.microsoft.com/office/drawing/2014/main" id="{8A256E05-1A3D-4EA6-9D69-C6FD021A2E5F}"/>
                </a:ext>
              </a:extLst>
            </p:cNvPr>
            <p:cNvSpPr/>
            <p:nvPr/>
          </p:nvSpPr>
          <p:spPr>
            <a:xfrm>
              <a:off x="3880398" y="1205956"/>
              <a:ext cx="4414338" cy="441433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p>
          </p:txBody>
        </p:sp>
        <p:sp>
          <p:nvSpPr>
            <p:cNvPr id="211" name="TextBox 210">
              <a:extLst>
                <a:ext uri="{FF2B5EF4-FFF2-40B4-BE49-F238E27FC236}">
                  <a16:creationId xmlns:a16="http://schemas.microsoft.com/office/drawing/2014/main" id="{56F277B4-58F0-41B7-86D3-6070810BA6D0}"/>
                </a:ext>
              </a:extLst>
            </p:cNvPr>
            <p:cNvSpPr txBox="1"/>
            <p:nvPr/>
          </p:nvSpPr>
          <p:spPr>
            <a:xfrm>
              <a:off x="4295032" y="1712142"/>
              <a:ext cx="3659989" cy="3263515"/>
            </a:xfrm>
            <a:prstGeom prst="rect">
              <a:avLst/>
            </a:prstGeom>
            <a:noFill/>
          </p:spPr>
          <p:txBody>
            <a:bodyPr wrap="square" rtlCol="0">
              <a:spAutoFit/>
            </a:bodyPr>
            <a:lstStyle/>
            <a:p>
              <a:pPr algn="ctr"/>
              <a:r>
                <a:rPr lang="en-US" sz="7200" b="1">
                  <a:solidFill>
                    <a:schemeClr val="tx1">
                      <a:lumMod val="85000"/>
                      <a:lumOff val="15000"/>
                    </a:schemeClr>
                  </a:solidFill>
                  <a:latin typeface="Agency FB" panose="020B0503020202020204" pitchFamily="34" charset="0"/>
                </a:rPr>
                <a:t>0</a:t>
              </a:r>
            </a:p>
          </p:txBody>
        </p:sp>
      </p:grpSp>
      <p:pic>
        <p:nvPicPr>
          <p:cNvPr id="224" name="nhạc chơi rung chuông vàng">
            <a:hlinkClick r:id="" action="ppaction://media"/>
            <a:extLst>
              <a:ext uri="{FF2B5EF4-FFF2-40B4-BE49-F238E27FC236}">
                <a16:creationId xmlns:a16="http://schemas.microsoft.com/office/drawing/2014/main" id="{EEB26661-C790-4DF3-A4CE-2FE0A89FCD7C}"/>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941905" y="1693878"/>
            <a:ext cx="609600" cy="609600"/>
          </a:xfrm>
          <a:prstGeom prst="rect">
            <a:avLst/>
          </a:prstGeom>
        </p:spPr>
      </p:pic>
    </p:spTree>
    <p:extLst>
      <p:ext uri="{BB962C8B-B14F-4D97-AF65-F5344CB8AC3E}">
        <p14:creationId xmlns:p14="http://schemas.microsoft.com/office/powerpoint/2010/main" val="2915213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0"/>
                                        </p:tgtEl>
                                        <p:attrNameLst>
                                          <p:attrName>r</p:attrName>
                                        </p:attrNameLst>
                                      </p:cBhvr>
                                    </p:animRot>
                                    <p:animRot by="-240000">
                                      <p:cBhvr>
                                        <p:cTn id="7" dur="200" fill="hold">
                                          <p:stCondLst>
                                            <p:cond delay="200"/>
                                          </p:stCondLst>
                                        </p:cTn>
                                        <p:tgtEl>
                                          <p:spTgt spid="20"/>
                                        </p:tgtEl>
                                        <p:attrNameLst>
                                          <p:attrName>r</p:attrName>
                                        </p:attrNameLst>
                                      </p:cBhvr>
                                    </p:animRot>
                                    <p:animRot by="240000">
                                      <p:cBhvr>
                                        <p:cTn id="8" dur="200" fill="hold">
                                          <p:stCondLst>
                                            <p:cond delay="400"/>
                                          </p:stCondLst>
                                        </p:cTn>
                                        <p:tgtEl>
                                          <p:spTgt spid="20"/>
                                        </p:tgtEl>
                                        <p:attrNameLst>
                                          <p:attrName>r</p:attrName>
                                        </p:attrNameLst>
                                      </p:cBhvr>
                                    </p:animRot>
                                    <p:animRot by="-240000">
                                      <p:cBhvr>
                                        <p:cTn id="9" dur="200" fill="hold">
                                          <p:stCondLst>
                                            <p:cond delay="600"/>
                                          </p:stCondLst>
                                        </p:cTn>
                                        <p:tgtEl>
                                          <p:spTgt spid="20"/>
                                        </p:tgtEl>
                                        <p:attrNameLst>
                                          <p:attrName>r</p:attrName>
                                        </p:attrNameLst>
                                      </p:cBhvr>
                                    </p:animRot>
                                    <p:animRot by="120000">
                                      <p:cBhvr>
                                        <p:cTn id="10" dur="200" fill="hold">
                                          <p:stCondLst>
                                            <p:cond delay="800"/>
                                          </p:stCondLst>
                                        </p:cTn>
                                        <p:tgtEl>
                                          <p:spTgt spid="20"/>
                                        </p:tgtEl>
                                        <p:attrNameLst>
                                          <p:attrName>r</p:attrName>
                                        </p:attrNameLst>
                                      </p:cBhvr>
                                    </p:animRo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75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wipe(left)">
                                      <p:cBhvr>
                                        <p:cTn id="18" dur="500"/>
                                        <p:tgtEl>
                                          <p:spTgt spid="2"/>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Effect transition="in" filter="wipe(left)">
                                      <p:cBhvr>
                                        <p:cTn id="21" dur="500"/>
                                        <p:tgtEl>
                                          <p:spTgt spid="30"/>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500"/>
                                        <p:tgtEl>
                                          <p:spTgt spid="32"/>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animEffect transition="in" filter="wipe(left)">
                                      <p:cBhvr>
                                        <p:cTn id="27" dur="500"/>
                                        <p:tgtEl>
                                          <p:spTgt spid="34"/>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wipe(left)">
                                      <p:cBhvr>
                                        <p:cTn id="30" dur="500"/>
                                        <p:tgtEl>
                                          <p:spTgt spid="35"/>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6"/>
                                        </p:tgtEl>
                                        <p:attrNameLst>
                                          <p:attrName>style.visibility</p:attrName>
                                        </p:attrNameLst>
                                      </p:cBhvr>
                                      <p:to>
                                        <p:strVal val="visible"/>
                                      </p:to>
                                    </p:set>
                                    <p:animEffect transition="in" filter="wipe(left)">
                                      <p:cBhvr>
                                        <p:cTn id="33" dur="500"/>
                                        <p:tgtEl>
                                          <p:spTgt spid="36"/>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31"/>
                                        </p:tgtEl>
                                        <p:attrNameLst>
                                          <p:attrName>style.visibility</p:attrName>
                                        </p:attrNameLst>
                                      </p:cBhvr>
                                      <p:to>
                                        <p:strVal val="visible"/>
                                      </p:to>
                                    </p:set>
                                    <p:animEffect transition="in" filter="wipe(left)">
                                      <p:cBhvr>
                                        <p:cTn id="36" dur="500"/>
                                        <p:tgtEl>
                                          <p:spTgt spid="31"/>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5336" fill="hold"/>
                                        <p:tgtEl>
                                          <p:spTgt spid="224"/>
                                        </p:tgtEl>
                                      </p:cBhvr>
                                    </p:cmd>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7"/>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nodeType="afterEffect">
                                  <p:stCondLst>
                                    <p:cond delay="1000"/>
                                  </p:stCondLst>
                                  <p:childTnLst>
                                    <p:set>
                                      <p:cBhvr>
                                        <p:cTn id="50" dur="1" fill="hold">
                                          <p:stCondLst>
                                            <p:cond delay="0"/>
                                          </p:stCondLst>
                                        </p:cTn>
                                        <p:tgtEl>
                                          <p:spTgt spid="54"/>
                                        </p:tgtEl>
                                        <p:attrNameLst>
                                          <p:attrName>style.visibility</p:attrName>
                                        </p:attrNameLst>
                                      </p:cBhvr>
                                      <p:to>
                                        <p:strVal val="visible"/>
                                      </p:to>
                                    </p:set>
                                  </p:childTnLst>
                                </p:cTn>
                              </p:par>
                            </p:childTnLst>
                          </p:cTn>
                        </p:par>
                        <p:par>
                          <p:cTn id="51" fill="hold">
                            <p:stCondLst>
                              <p:cond delay="1000"/>
                            </p:stCondLst>
                            <p:childTnLst>
                              <p:par>
                                <p:cTn id="52" presetID="1" presetClass="entr" presetSubtype="0" fill="hold" nodeType="afterEffect">
                                  <p:stCondLst>
                                    <p:cond delay="1000"/>
                                  </p:stCondLst>
                                  <p:childTnLst>
                                    <p:set>
                                      <p:cBhvr>
                                        <p:cTn id="53" dur="1" fill="hold">
                                          <p:stCondLst>
                                            <p:cond delay="0"/>
                                          </p:stCondLst>
                                        </p:cTn>
                                        <p:tgtEl>
                                          <p:spTgt spid="71"/>
                                        </p:tgtEl>
                                        <p:attrNameLst>
                                          <p:attrName>style.visibility</p:attrName>
                                        </p:attrNameLst>
                                      </p:cBhvr>
                                      <p:to>
                                        <p:strVal val="visible"/>
                                      </p:to>
                                    </p:set>
                                  </p:childTnLst>
                                </p:cTn>
                              </p:par>
                            </p:childTnLst>
                          </p:cTn>
                        </p:par>
                        <p:par>
                          <p:cTn id="54" fill="hold">
                            <p:stCondLst>
                              <p:cond delay="2000"/>
                            </p:stCondLst>
                            <p:childTnLst>
                              <p:par>
                                <p:cTn id="55" presetID="1" presetClass="entr" presetSubtype="0" fill="hold" nodeType="afterEffect">
                                  <p:stCondLst>
                                    <p:cond delay="1000"/>
                                  </p:stCondLst>
                                  <p:childTnLst>
                                    <p:set>
                                      <p:cBhvr>
                                        <p:cTn id="56" dur="1" fill="hold">
                                          <p:stCondLst>
                                            <p:cond delay="0"/>
                                          </p:stCondLst>
                                        </p:cTn>
                                        <p:tgtEl>
                                          <p:spTgt spid="88"/>
                                        </p:tgtEl>
                                        <p:attrNameLst>
                                          <p:attrName>style.visibility</p:attrName>
                                        </p:attrNameLst>
                                      </p:cBhvr>
                                      <p:to>
                                        <p:strVal val="visible"/>
                                      </p:to>
                                    </p:set>
                                  </p:childTnLst>
                                </p:cTn>
                              </p:par>
                            </p:childTnLst>
                          </p:cTn>
                        </p:par>
                        <p:par>
                          <p:cTn id="57" fill="hold">
                            <p:stCondLst>
                              <p:cond delay="3000"/>
                            </p:stCondLst>
                            <p:childTnLst>
                              <p:par>
                                <p:cTn id="58" presetID="1" presetClass="entr" presetSubtype="0" fill="hold" nodeType="afterEffect">
                                  <p:stCondLst>
                                    <p:cond delay="1000"/>
                                  </p:stCondLst>
                                  <p:childTnLst>
                                    <p:set>
                                      <p:cBhvr>
                                        <p:cTn id="59" dur="1" fill="hold">
                                          <p:stCondLst>
                                            <p:cond delay="0"/>
                                          </p:stCondLst>
                                        </p:cTn>
                                        <p:tgtEl>
                                          <p:spTgt spid="105"/>
                                        </p:tgtEl>
                                        <p:attrNameLst>
                                          <p:attrName>style.visibility</p:attrName>
                                        </p:attrNameLst>
                                      </p:cBhvr>
                                      <p:to>
                                        <p:strVal val="visible"/>
                                      </p:to>
                                    </p:set>
                                  </p:childTnLst>
                                </p:cTn>
                              </p:par>
                            </p:childTnLst>
                          </p:cTn>
                        </p:par>
                        <p:par>
                          <p:cTn id="60" fill="hold">
                            <p:stCondLst>
                              <p:cond delay="4000"/>
                            </p:stCondLst>
                            <p:childTnLst>
                              <p:par>
                                <p:cTn id="61" presetID="1" presetClass="entr" presetSubtype="0" fill="hold" nodeType="afterEffect">
                                  <p:stCondLst>
                                    <p:cond delay="1000"/>
                                  </p:stCondLst>
                                  <p:childTnLst>
                                    <p:set>
                                      <p:cBhvr>
                                        <p:cTn id="62" dur="1" fill="hold">
                                          <p:stCondLst>
                                            <p:cond delay="0"/>
                                          </p:stCondLst>
                                        </p:cTn>
                                        <p:tgtEl>
                                          <p:spTgt spid="122"/>
                                        </p:tgtEl>
                                        <p:attrNameLst>
                                          <p:attrName>style.visibility</p:attrName>
                                        </p:attrNameLst>
                                      </p:cBhvr>
                                      <p:to>
                                        <p:strVal val="visible"/>
                                      </p:to>
                                    </p:set>
                                  </p:childTnLst>
                                </p:cTn>
                              </p:par>
                            </p:childTnLst>
                          </p:cTn>
                        </p:par>
                        <p:par>
                          <p:cTn id="63" fill="hold">
                            <p:stCondLst>
                              <p:cond delay="5000"/>
                            </p:stCondLst>
                            <p:childTnLst>
                              <p:par>
                                <p:cTn id="64" presetID="1" presetClass="entr" presetSubtype="0" fill="hold" nodeType="afterEffect">
                                  <p:stCondLst>
                                    <p:cond delay="1000"/>
                                  </p:stCondLst>
                                  <p:childTnLst>
                                    <p:set>
                                      <p:cBhvr>
                                        <p:cTn id="65" dur="1" fill="hold">
                                          <p:stCondLst>
                                            <p:cond delay="0"/>
                                          </p:stCondLst>
                                        </p:cTn>
                                        <p:tgtEl>
                                          <p:spTgt spid="139"/>
                                        </p:tgtEl>
                                        <p:attrNameLst>
                                          <p:attrName>style.visibility</p:attrName>
                                        </p:attrNameLst>
                                      </p:cBhvr>
                                      <p:to>
                                        <p:strVal val="visible"/>
                                      </p:to>
                                    </p:set>
                                  </p:childTnLst>
                                </p:cTn>
                              </p:par>
                            </p:childTnLst>
                          </p:cTn>
                        </p:par>
                        <p:par>
                          <p:cTn id="66" fill="hold">
                            <p:stCondLst>
                              <p:cond delay="6000"/>
                            </p:stCondLst>
                            <p:childTnLst>
                              <p:par>
                                <p:cTn id="67" presetID="1" presetClass="entr" presetSubtype="0" fill="hold" nodeType="afterEffect">
                                  <p:stCondLst>
                                    <p:cond delay="1000"/>
                                  </p:stCondLst>
                                  <p:childTnLst>
                                    <p:set>
                                      <p:cBhvr>
                                        <p:cTn id="68" dur="1" fill="hold">
                                          <p:stCondLst>
                                            <p:cond delay="0"/>
                                          </p:stCondLst>
                                        </p:cTn>
                                        <p:tgtEl>
                                          <p:spTgt spid="156"/>
                                        </p:tgtEl>
                                        <p:attrNameLst>
                                          <p:attrName>style.visibility</p:attrName>
                                        </p:attrNameLst>
                                      </p:cBhvr>
                                      <p:to>
                                        <p:strVal val="visible"/>
                                      </p:to>
                                    </p:set>
                                  </p:childTnLst>
                                </p:cTn>
                              </p:par>
                            </p:childTnLst>
                          </p:cTn>
                        </p:par>
                        <p:par>
                          <p:cTn id="69" fill="hold">
                            <p:stCondLst>
                              <p:cond delay="7000"/>
                            </p:stCondLst>
                            <p:childTnLst>
                              <p:par>
                                <p:cTn id="70" presetID="1" presetClass="entr" presetSubtype="0" fill="hold" nodeType="afterEffect">
                                  <p:stCondLst>
                                    <p:cond delay="1000"/>
                                  </p:stCondLst>
                                  <p:childTnLst>
                                    <p:set>
                                      <p:cBhvr>
                                        <p:cTn id="71" dur="1" fill="hold">
                                          <p:stCondLst>
                                            <p:cond delay="0"/>
                                          </p:stCondLst>
                                        </p:cTn>
                                        <p:tgtEl>
                                          <p:spTgt spid="173"/>
                                        </p:tgtEl>
                                        <p:attrNameLst>
                                          <p:attrName>style.visibility</p:attrName>
                                        </p:attrNameLst>
                                      </p:cBhvr>
                                      <p:to>
                                        <p:strVal val="visible"/>
                                      </p:to>
                                    </p:set>
                                  </p:childTnLst>
                                </p:cTn>
                              </p:par>
                            </p:childTnLst>
                          </p:cTn>
                        </p:par>
                        <p:par>
                          <p:cTn id="72" fill="hold">
                            <p:stCondLst>
                              <p:cond delay="8000"/>
                            </p:stCondLst>
                            <p:childTnLst>
                              <p:par>
                                <p:cTn id="73" presetID="1" presetClass="entr" presetSubtype="0" fill="hold" nodeType="afterEffect">
                                  <p:stCondLst>
                                    <p:cond delay="1000"/>
                                  </p:stCondLst>
                                  <p:childTnLst>
                                    <p:set>
                                      <p:cBhvr>
                                        <p:cTn id="74" dur="1" fill="hold">
                                          <p:stCondLst>
                                            <p:cond delay="0"/>
                                          </p:stCondLst>
                                        </p:cTn>
                                        <p:tgtEl>
                                          <p:spTgt spid="190"/>
                                        </p:tgtEl>
                                        <p:attrNameLst>
                                          <p:attrName>style.visibility</p:attrName>
                                        </p:attrNameLst>
                                      </p:cBhvr>
                                      <p:to>
                                        <p:strVal val="visible"/>
                                      </p:to>
                                    </p:set>
                                  </p:childTnLst>
                                </p:cTn>
                              </p:par>
                            </p:childTnLst>
                          </p:cTn>
                        </p:par>
                        <p:par>
                          <p:cTn id="75" fill="hold">
                            <p:stCondLst>
                              <p:cond delay="9000"/>
                            </p:stCondLst>
                            <p:childTnLst>
                              <p:par>
                                <p:cTn id="76" presetID="1" presetClass="entr" presetSubtype="0" fill="hold" nodeType="afterEffect">
                                  <p:stCondLst>
                                    <p:cond delay="1000"/>
                                  </p:stCondLst>
                                  <p:childTnLst>
                                    <p:set>
                                      <p:cBhvr>
                                        <p:cTn id="77"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224"/>
                </p:tgtEl>
              </p:cMediaNode>
            </p:audio>
          </p:childTnLst>
        </p:cTn>
      </p:par>
    </p:tnLst>
    <p:bldLst>
      <p:bldP spid="12" grpId="0"/>
      <p:bldP spid="30" grpId="0"/>
      <p:bldP spid="31" grpId="0"/>
      <p:bldP spid="32" grpId="0"/>
      <p:bldP spid="33" grpId="0"/>
      <p:bldP spid="2" grpId="0"/>
      <p:bldP spid="34" grpId="0"/>
      <p:bldP spid="35" grpId="0"/>
      <p:bldP spid="3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663</TotalTime>
  <Words>2388</Words>
  <Application>Microsoft Office PowerPoint</Application>
  <PresentationFormat>Widescreen</PresentationFormat>
  <Paragraphs>908</Paragraphs>
  <Slides>62</Slides>
  <Notes>0</Notes>
  <HiddenSlides>0</HiddenSlides>
  <MMClips>57</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62</vt:i4>
      </vt:variant>
    </vt:vector>
  </HeadingPairs>
  <TitlesOfParts>
    <vt:vector size="69" baseType="lpstr">
      <vt:lpstr>Agency FB</vt:lpstr>
      <vt:lpstr>Arial</vt:lpstr>
      <vt:lpstr>Calibri</vt:lpstr>
      <vt:lpstr>Calibri Light</vt:lpstr>
      <vt:lpstr>Montserrat</vt:lpstr>
      <vt:lpstr>Open Sans Extrabold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Dương Nguyễn</dc:creator>
  <cp:lastModifiedBy>abn47230@outlook.com</cp:lastModifiedBy>
  <cp:revision>23</cp:revision>
  <dcterms:created xsi:type="dcterms:W3CDTF">2021-01-07T03:44:03Z</dcterms:created>
  <dcterms:modified xsi:type="dcterms:W3CDTF">2022-05-07T03:51:31Z</dcterms:modified>
</cp:coreProperties>
</file>

<file path=docProps/thumbnail.jpeg>
</file>